
<file path=[Content_Types].xml><?xml version="1.0" encoding="utf-8"?>
<Types xmlns="http://schemas.openxmlformats.org/package/2006/content-types">
  <Default Extension="1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0" d="100"/>
          <a:sy n="60" d="100"/>
        </p:scale>
        <p:origin x="114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image" Target="../media/image6.jpg"/><Relationship Id="rId4" Type="http://schemas.openxmlformats.org/officeDocument/2006/relationships/image" Target="../media/image9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image" Target="../media/image6.jpg"/><Relationship Id="rId4" Type="http://schemas.openxmlformats.org/officeDocument/2006/relationships/image" Target="../media/image9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822870-290E-4DF6-BC75-C910D4E0F1ED}" type="doc">
      <dgm:prSet loTypeId="urn:microsoft.com/office/officeart/2005/8/layout/pictureOrgChart+Icon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E38A227-8BBE-4011-B8B6-1E140BD6F51E}">
      <dgm:prSet phldrT="[Text]"/>
      <dgm:spPr/>
      <dgm:t>
        <a:bodyPr/>
        <a:lstStyle/>
        <a:p>
          <a:r>
            <a:rPr lang="en-US" dirty="0"/>
            <a:t>Energy Generated</a:t>
          </a:r>
          <a:endParaRPr lang="en-IN" dirty="0"/>
        </a:p>
      </dgm:t>
    </dgm:pt>
    <dgm:pt modelId="{CEBE6174-0AA7-46A6-9D85-3C0B9A6BFB37}" type="parTrans" cxnId="{BABDE806-6DA1-47BB-B9CA-BC8802762DD9}">
      <dgm:prSet/>
      <dgm:spPr/>
      <dgm:t>
        <a:bodyPr/>
        <a:lstStyle/>
        <a:p>
          <a:endParaRPr lang="en-IN"/>
        </a:p>
      </dgm:t>
    </dgm:pt>
    <dgm:pt modelId="{405014A8-CC21-4447-BEB1-8200C73D049D}" type="sibTrans" cxnId="{BABDE806-6DA1-47BB-B9CA-BC8802762DD9}">
      <dgm:prSet/>
      <dgm:spPr/>
      <dgm:t>
        <a:bodyPr/>
        <a:lstStyle/>
        <a:p>
          <a:endParaRPr lang="en-IN"/>
        </a:p>
      </dgm:t>
    </dgm:pt>
    <dgm:pt modelId="{9E9002FB-DADC-4434-A487-23CE61E29CEF}" type="asst">
      <dgm:prSet phldrT="[Text]"/>
      <dgm:spPr/>
      <dgm:t>
        <a:bodyPr/>
        <a:lstStyle/>
        <a:p>
          <a:r>
            <a:rPr lang="en-US" dirty="0"/>
            <a:t>50% Utilize by them self.</a:t>
          </a:r>
          <a:endParaRPr lang="en-IN" dirty="0"/>
        </a:p>
      </dgm:t>
    </dgm:pt>
    <dgm:pt modelId="{03046A94-134F-45A5-A5EA-E81EDE798099}" type="parTrans" cxnId="{E63B2B7D-1CDB-41B4-9F70-5B6FA9A77B7C}">
      <dgm:prSet/>
      <dgm:spPr/>
      <dgm:t>
        <a:bodyPr/>
        <a:lstStyle/>
        <a:p>
          <a:endParaRPr lang="en-IN"/>
        </a:p>
      </dgm:t>
    </dgm:pt>
    <dgm:pt modelId="{23ADF113-2062-4978-81E4-D172A048A86A}" type="sibTrans" cxnId="{E63B2B7D-1CDB-41B4-9F70-5B6FA9A77B7C}">
      <dgm:prSet/>
      <dgm:spPr/>
      <dgm:t>
        <a:bodyPr/>
        <a:lstStyle/>
        <a:p>
          <a:endParaRPr lang="en-IN"/>
        </a:p>
      </dgm:t>
    </dgm:pt>
    <dgm:pt modelId="{51582BC8-A7D8-4F9F-A0F3-57A10AFC5B37}">
      <dgm:prSet phldrT="[Text]"/>
      <dgm:spPr/>
      <dgm:t>
        <a:bodyPr/>
        <a:lstStyle/>
        <a:p>
          <a:r>
            <a:rPr lang="en-US" dirty="0"/>
            <a:t>Provide to neighbors or back feed at cheap price</a:t>
          </a:r>
          <a:endParaRPr lang="en-IN" dirty="0"/>
        </a:p>
      </dgm:t>
    </dgm:pt>
    <dgm:pt modelId="{1338CDE5-5E5A-4263-A0F4-518D75242B24}" type="parTrans" cxnId="{F949B8FC-09B3-437D-B7D3-3611D974BB16}">
      <dgm:prSet/>
      <dgm:spPr/>
      <dgm:t>
        <a:bodyPr/>
        <a:lstStyle/>
        <a:p>
          <a:endParaRPr lang="en-IN"/>
        </a:p>
      </dgm:t>
    </dgm:pt>
    <dgm:pt modelId="{11060B72-3245-4C47-B98D-ACAE79B8958C}" type="sibTrans" cxnId="{F949B8FC-09B3-437D-B7D3-3611D974BB16}">
      <dgm:prSet/>
      <dgm:spPr/>
      <dgm:t>
        <a:bodyPr/>
        <a:lstStyle/>
        <a:p>
          <a:endParaRPr lang="en-IN"/>
        </a:p>
      </dgm:t>
    </dgm:pt>
    <dgm:pt modelId="{09FC1AF5-3808-41AF-90E1-FB26B89BAE51}">
      <dgm:prSet phldrT="[Text]"/>
      <dgm:spPr/>
      <dgm:t>
        <a:bodyPr/>
        <a:lstStyle/>
        <a:p>
          <a:r>
            <a:rPr lang="en-US" dirty="0"/>
            <a:t>Excess Energy is supply to Grid at standard rates.</a:t>
          </a:r>
          <a:endParaRPr lang="en-IN" dirty="0"/>
        </a:p>
      </dgm:t>
    </dgm:pt>
    <dgm:pt modelId="{F175DA31-C2FF-4454-8CB0-9404B89279F8}" type="parTrans" cxnId="{921193A1-174D-4370-9238-61F49D82F064}">
      <dgm:prSet/>
      <dgm:spPr/>
      <dgm:t>
        <a:bodyPr/>
        <a:lstStyle/>
        <a:p>
          <a:endParaRPr lang="en-IN"/>
        </a:p>
      </dgm:t>
    </dgm:pt>
    <dgm:pt modelId="{E25AD6BF-45C9-443D-B2BD-FF4B8BA62CBD}" type="sibTrans" cxnId="{921193A1-174D-4370-9238-61F49D82F064}">
      <dgm:prSet/>
      <dgm:spPr/>
      <dgm:t>
        <a:bodyPr/>
        <a:lstStyle/>
        <a:p>
          <a:endParaRPr lang="en-IN"/>
        </a:p>
      </dgm:t>
    </dgm:pt>
    <dgm:pt modelId="{C2C44869-1E3D-4D77-8489-BE5A6B5B2ABE}" type="pres">
      <dgm:prSet presAssocID="{B7822870-290E-4DF6-BC75-C910D4E0F1E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D559402-5A88-4B42-87A9-39D3C45BF58F}" type="pres">
      <dgm:prSet presAssocID="{8E38A227-8BBE-4011-B8B6-1E140BD6F51E}" presName="hierRoot1" presStyleCnt="0">
        <dgm:presLayoutVars>
          <dgm:hierBranch val="init"/>
        </dgm:presLayoutVars>
      </dgm:prSet>
      <dgm:spPr/>
    </dgm:pt>
    <dgm:pt modelId="{B46EE8B6-5327-4434-958E-D9110E0FBF18}" type="pres">
      <dgm:prSet presAssocID="{8E38A227-8BBE-4011-B8B6-1E140BD6F51E}" presName="rootComposite1" presStyleCnt="0"/>
      <dgm:spPr/>
    </dgm:pt>
    <dgm:pt modelId="{E6E4F002-F15B-49A6-AD9C-B9D1D700E1C8}" type="pres">
      <dgm:prSet presAssocID="{8E38A227-8BBE-4011-B8B6-1E140BD6F51E}" presName="rootText1" presStyleLbl="node0" presStyleIdx="0" presStyleCnt="1">
        <dgm:presLayoutVars>
          <dgm:chPref val="3"/>
        </dgm:presLayoutVars>
      </dgm:prSet>
      <dgm:spPr/>
    </dgm:pt>
    <dgm:pt modelId="{B9E21CD9-CFCC-42C9-8772-2C77A44D4C2D}" type="pres">
      <dgm:prSet presAssocID="{8E38A227-8BBE-4011-B8B6-1E140BD6F51E}" presName="rootPict1" presStyleLbl="align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CACC1C7-078F-4D82-9667-2A0CEF47E155}" type="pres">
      <dgm:prSet presAssocID="{8E38A227-8BBE-4011-B8B6-1E140BD6F51E}" presName="rootConnector1" presStyleLbl="node1" presStyleIdx="0" presStyleCnt="0"/>
      <dgm:spPr/>
    </dgm:pt>
    <dgm:pt modelId="{96B3C185-3C9F-4BDF-B9F9-6DDE99AC2AB5}" type="pres">
      <dgm:prSet presAssocID="{8E38A227-8BBE-4011-B8B6-1E140BD6F51E}" presName="hierChild2" presStyleCnt="0"/>
      <dgm:spPr/>
    </dgm:pt>
    <dgm:pt modelId="{B75369ED-55F4-469E-8132-3DE02957F15F}" type="pres">
      <dgm:prSet presAssocID="{1338CDE5-5E5A-4263-A0F4-518D75242B24}" presName="Name37" presStyleLbl="parChTrans1D2" presStyleIdx="0" presStyleCnt="3"/>
      <dgm:spPr/>
    </dgm:pt>
    <dgm:pt modelId="{052F682F-B241-4735-9EE8-171731C4331F}" type="pres">
      <dgm:prSet presAssocID="{51582BC8-A7D8-4F9F-A0F3-57A10AFC5B37}" presName="hierRoot2" presStyleCnt="0">
        <dgm:presLayoutVars>
          <dgm:hierBranch val="init"/>
        </dgm:presLayoutVars>
      </dgm:prSet>
      <dgm:spPr/>
    </dgm:pt>
    <dgm:pt modelId="{7E3169D9-B6D1-4E7C-8240-3D7E15AAE71B}" type="pres">
      <dgm:prSet presAssocID="{51582BC8-A7D8-4F9F-A0F3-57A10AFC5B37}" presName="rootComposite" presStyleCnt="0"/>
      <dgm:spPr/>
    </dgm:pt>
    <dgm:pt modelId="{A4EBEB06-284B-4330-9C03-1560EBCD4895}" type="pres">
      <dgm:prSet presAssocID="{51582BC8-A7D8-4F9F-A0F3-57A10AFC5B37}" presName="rootText" presStyleLbl="node2" presStyleIdx="0" presStyleCnt="2">
        <dgm:presLayoutVars>
          <dgm:chPref val="3"/>
        </dgm:presLayoutVars>
      </dgm:prSet>
      <dgm:spPr/>
    </dgm:pt>
    <dgm:pt modelId="{11881C02-DD99-4B91-B076-06434D8F43C2}" type="pres">
      <dgm:prSet presAssocID="{51582BC8-A7D8-4F9F-A0F3-57A10AFC5B37}" presName="rootPict" presStyleLbl="align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17473A1B-B160-45AA-8CFF-CECDE07DE0EE}" type="pres">
      <dgm:prSet presAssocID="{51582BC8-A7D8-4F9F-A0F3-57A10AFC5B37}" presName="rootConnector" presStyleLbl="node2" presStyleIdx="0" presStyleCnt="2"/>
      <dgm:spPr/>
    </dgm:pt>
    <dgm:pt modelId="{33E00062-1821-44B1-ACDD-FD10E3DB67F2}" type="pres">
      <dgm:prSet presAssocID="{51582BC8-A7D8-4F9F-A0F3-57A10AFC5B37}" presName="hierChild4" presStyleCnt="0"/>
      <dgm:spPr/>
    </dgm:pt>
    <dgm:pt modelId="{F5006166-BEF1-4569-8D12-32FCFA2EE258}" type="pres">
      <dgm:prSet presAssocID="{51582BC8-A7D8-4F9F-A0F3-57A10AFC5B37}" presName="hierChild5" presStyleCnt="0"/>
      <dgm:spPr/>
    </dgm:pt>
    <dgm:pt modelId="{5357EB5B-4FCB-42AA-96D3-71DB9EA183FF}" type="pres">
      <dgm:prSet presAssocID="{F175DA31-C2FF-4454-8CB0-9404B89279F8}" presName="Name37" presStyleLbl="parChTrans1D2" presStyleIdx="1" presStyleCnt="3"/>
      <dgm:spPr/>
    </dgm:pt>
    <dgm:pt modelId="{44BE368C-C111-463F-8A1F-C622C42BA3F6}" type="pres">
      <dgm:prSet presAssocID="{09FC1AF5-3808-41AF-90E1-FB26B89BAE51}" presName="hierRoot2" presStyleCnt="0">
        <dgm:presLayoutVars>
          <dgm:hierBranch val="init"/>
        </dgm:presLayoutVars>
      </dgm:prSet>
      <dgm:spPr/>
    </dgm:pt>
    <dgm:pt modelId="{C28D7BE9-70FE-4008-BF05-EA0486380158}" type="pres">
      <dgm:prSet presAssocID="{09FC1AF5-3808-41AF-90E1-FB26B89BAE51}" presName="rootComposite" presStyleCnt="0"/>
      <dgm:spPr/>
    </dgm:pt>
    <dgm:pt modelId="{FEE35A6B-7544-4AC4-8725-FB31F8B329D5}" type="pres">
      <dgm:prSet presAssocID="{09FC1AF5-3808-41AF-90E1-FB26B89BAE51}" presName="rootText" presStyleLbl="node2" presStyleIdx="1" presStyleCnt="2">
        <dgm:presLayoutVars>
          <dgm:chPref val="3"/>
        </dgm:presLayoutVars>
      </dgm:prSet>
      <dgm:spPr/>
    </dgm:pt>
    <dgm:pt modelId="{BEE20B36-EE7D-43B6-B626-24103060427F}" type="pres">
      <dgm:prSet presAssocID="{09FC1AF5-3808-41AF-90E1-FB26B89BAE51}" presName="rootPict" presStyleLbl="align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8000" r="-58000"/>
          </a:stretch>
        </a:blipFill>
      </dgm:spPr>
    </dgm:pt>
    <dgm:pt modelId="{32302ACE-DE2D-4F4D-82B7-BD08600770F5}" type="pres">
      <dgm:prSet presAssocID="{09FC1AF5-3808-41AF-90E1-FB26B89BAE51}" presName="rootConnector" presStyleLbl="node2" presStyleIdx="1" presStyleCnt="2"/>
      <dgm:spPr/>
    </dgm:pt>
    <dgm:pt modelId="{E959C933-3C6D-41DF-A37D-07697E44A295}" type="pres">
      <dgm:prSet presAssocID="{09FC1AF5-3808-41AF-90E1-FB26B89BAE51}" presName="hierChild4" presStyleCnt="0"/>
      <dgm:spPr/>
    </dgm:pt>
    <dgm:pt modelId="{9D08C8A2-2FEF-4F5E-B37D-ED081202C63D}" type="pres">
      <dgm:prSet presAssocID="{09FC1AF5-3808-41AF-90E1-FB26B89BAE51}" presName="hierChild5" presStyleCnt="0"/>
      <dgm:spPr/>
    </dgm:pt>
    <dgm:pt modelId="{36D48617-739E-4748-8BDC-B3CC73AEC409}" type="pres">
      <dgm:prSet presAssocID="{8E38A227-8BBE-4011-B8B6-1E140BD6F51E}" presName="hierChild3" presStyleCnt="0"/>
      <dgm:spPr/>
    </dgm:pt>
    <dgm:pt modelId="{F2C2F733-6F73-4F32-8BC8-E819F8EA9ABD}" type="pres">
      <dgm:prSet presAssocID="{03046A94-134F-45A5-A5EA-E81EDE798099}" presName="Name111" presStyleLbl="parChTrans1D2" presStyleIdx="2" presStyleCnt="3"/>
      <dgm:spPr/>
    </dgm:pt>
    <dgm:pt modelId="{B9F0D295-112F-4E40-89F7-C67A2C8E6E4B}" type="pres">
      <dgm:prSet presAssocID="{9E9002FB-DADC-4434-A487-23CE61E29CEF}" presName="hierRoot3" presStyleCnt="0">
        <dgm:presLayoutVars>
          <dgm:hierBranch val="init"/>
        </dgm:presLayoutVars>
      </dgm:prSet>
      <dgm:spPr/>
    </dgm:pt>
    <dgm:pt modelId="{C1F895A4-9FDF-41D1-825E-E3AF32730169}" type="pres">
      <dgm:prSet presAssocID="{9E9002FB-DADC-4434-A487-23CE61E29CEF}" presName="rootComposite3" presStyleCnt="0"/>
      <dgm:spPr/>
    </dgm:pt>
    <dgm:pt modelId="{86ECBA0D-DEA9-4A39-977A-552AE7BD6085}" type="pres">
      <dgm:prSet presAssocID="{9E9002FB-DADC-4434-A487-23CE61E29CEF}" presName="rootText3" presStyleLbl="asst1" presStyleIdx="0" presStyleCnt="1">
        <dgm:presLayoutVars>
          <dgm:chPref val="3"/>
        </dgm:presLayoutVars>
      </dgm:prSet>
      <dgm:spPr/>
    </dgm:pt>
    <dgm:pt modelId="{3F3A4043-C0BE-464E-91A6-04B29A2DB3D1}" type="pres">
      <dgm:prSet presAssocID="{9E9002FB-DADC-4434-A487-23CE61E29CEF}" presName="rootPict3" presStyleLbl="align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8000" r="-68000"/>
          </a:stretch>
        </a:blipFill>
      </dgm:spPr>
    </dgm:pt>
    <dgm:pt modelId="{DC713E3A-56D3-46D2-AD68-32E864AF6B92}" type="pres">
      <dgm:prSet presAssocID="{9E9002FB-DADC-4434-A487-23CE61E29CEF}" presName="rootConnector3" presStyleLbl="asst1" presStyleIdx="0" presStyleCnt="1"/>
      <dgm:spPr/>
    </dgm:pt>
    <dgm:pt modelId="{1EF16C50-7386-4B9F-BB93-1F3B88CA7824}" type="pres">
      <dgm:prSet presAssocID="{9E9002FB-DADC-4434-A487-23CE61E29CEF}" presName="hierChild6" presStyleCnt="0"/>
      <dgm:spPr/>
    </dgm:pt>
    <dgm:pt modelId="{A6BBEB96-CE29-4269-96EF-CDA16FFD015E}" type="pres">
      <dgm:prSet presAssocID="{9E9002FB-DADC-4434-A487-23CE61E29CEF}" presName="hierChild7" presStyleCnt="0"/>
      <dgm:spPr/>
    </dgm:pt>
  </dgm:ptLst>
  <dgm:cxnLst>
    <dgm:cxn modelId="{ED599A03-1191-4898-97C9-5DC12A5014D0}" type="presOf" srcId="{51582BC8-A7D8-4F9F-A0F3-57A10AFC5B37}" destId="{17473A1B-B160-45AA-8CFF-CECDE07DE0EE}" srcOrd="1" destOrd="0" presId="urn:microsoft.com/office/officeart/2005/8/layout/pictureOrgChart+Icon"/>
    <dgm:cxn modelId="{5590D606-D4FF-476B-9C68-91780CA643CA}" type="presOf" srcId="{8E38A227-8BBE-4011-B8B6-1E140BD6F51E}" destId="{E6E4F002-F15B-49A6-AD9C-B9D1D700E1C8}" srcOrd="0" destOrd="0" presId="urn:microsoft.com/office/officeart/2005/8/layout/pictureOrgChart+Icon"/>
    <dgm:cxn modelId="{BABDE806-6DA1-47BB-B9CA-BC8802762DD9}" srcId="{B7822870-290E-4DF6-BC75-C910D4E0F1ED}" destId="{8E38A227-8BBE-4011-B8B6-1E140BD6F51E}" srcOrd="0" destOrd="0" parTransId="{CEBE6174-0AA7-46A6-9D85-3C0B9A6BFB37}" sibTransId="{405014A8-CC21-4447-BEB1-8200C73D049D}"/>
    <dgm:cxn modelId="{F91D5C0F-17DF-41EC-9EF3-BC40B7DED353}" type="presOf" srcId="{9E9002FB-DADC-4434-A487-23CE61E29CEF}" destId="{DC713E3A-56D3-46D2-AD68-32E864AF6B92}" srcOrd="1" destOrd="0" presId="urn:microsoft.com/office/officeart/2005/8/layout/pictureOrgChart+Icon"/>
    <dgm:cxn modelId="{603F241E-F05C-484E-BBA7-12D44D639544}" type="presOf" srcId="{1338CDE5-5E5A-4263-A0F4-518D75242B24}" destId="{B75369ED-55F4-469E-8132-3DE02957F15F}" srcOrd="0" destOrd="0" presId="urn:microsoft.com/office/officeart/2005/8/layout/pictureOrgChart+Icon"/>
    <dgm:cxn modelId="{C81B6243-38B8-40EF-A8B8-83E9010707A2}" type="presOf" srcId="{9E9002FB-DADC-4434-A487-23CE61E29CEF}" destId="{86ECBA0D-DEA9-4A39-977A-552AE7BD6085}" srcOrd="0" destOrd="0" presId="urn:microsoft.com/office/officeart/2005/8/layout/pictureOrgChart+Icon"/>
    <dgm:cxn modelId="{CAF0F443-D909-475A-8076-E1031A38EFE1}" type="presOf" srcId="{03046A94-134F-45A5-A5EA-E81EDE798099}" destId="{F2C2F733-6F73-4F32-8BC8-E819F8EA9ABD}" srcOrd="0" destOrd="0" presId="urn:microsoft.com/office/officeart/2005/8/layout/pictureOrgChart+Icon"/>
    <dgm:cxn modelId="{6899474C-A4DA-4FD7-A149-F0122FE9B385}" type="presOf" srcId="{51582BC8-A7D8-4F9F-A0F3-57A10AFC5B37}" destId="{A4EBEB06-284B-4330-9C03-1560EBCD4895}" srcOrd="0" destOrd="0" presId="urn:microsoft.com/office/officeart/2005/8/layout/pictureOrgChart+Icon"/>
    <dgm:cxn modelId="{E63B2B7D-1CDB-41B4-9F70-5B6FA9A77B7C}" srcId="{8E38A227-8BBE-4011-B8B6-1E140BD6F51E}" destId="{9E9002FB-DADC-4434-A487-23CE61E29CEF}" srcOrd="0" destOrd="0" parTransId="{03046A94-134F-45A5-A5EA-E81EDE798099}" sibTransId="{23ADF113-2062-4978-81E4-D172A048A86A}"/>
    <dgm:cxn modelId="{84E3CE85-E319-4BF4-8CB2-C2E3331221EF}" type="presOf" srcId="{09FC1AF5-3808-41AF-90E1-FB26B89BAE51}" destId="{FEE35A6B-7544-4AC4-8725-FB31F8B329D5}" srcOrd="0" destOrd="0" presId="urn:microsoft.com/office/officeart/2005/8/layout/pictureOrgChart+Icon"/>
    <dgm:cxn modelId="{9E6EB793-D781-4785-8B81-62497E7FF3ED}" type="presOf" srcId="{F175DA31-C2FF-4454-8CB0-9404B89279F8}" destId="{5357EB5B-4FCB-42AA-96D3-71DB9EA183FF}" srcOrd="0" destOrd="0" presId="urn:microsoft.com/office/officeart/2005/8/layout/pictureOrgChart+Icon"/>
    <dgm:cxn modelId="{2E888E96-1EDC-41C1-B16D-2042D76EF227}" type="presOf" srcId="{B7822870-290E-4DF6-BC75-C910D4E0F1ED}" destId="{C2C44869-1E3D-4D77-8489-BE5A6B5B2ABE}" srcOrd="0" destOrd="0" presId="urn:microsoft.com/office/officeart/2005/8/layout/pictureOrgChart+Icon"/>
    <dgm:cxn modelId="{921193A1-174D-4370-9238-61F49D82F064}" srcId="{8E38A227-8BBE-4011-B8B6-1E140BD6F51E}" destId="{09FC1AF5-3808-41AF-90E1-FB26B89BAE51}" srcOrd="2" destOrd="0" parTransId="{F175DA31-C2FF-4454-8CB0-9404B89279F8}" sibTransId="{E25AD6BF-45C9-443D-B2BD-FF4B8BA62CBD}"/>
    <dgm:cxn modelId="{10E3DCB8-5614-4C94-B880-709A3A5E790F}" type="presOf" srcId="{8E38A227-8BBE-4011-B8B6-1E140BD6F51E}" destId="{ECACC1C7-078F-4D82-9667-2A0CEF47E155}" srcOrd="1" destOrd="0" presId="urn:microsoft.com/office/officeart/2005/8/layout/pictureOrgChart+Icon"/>
    <dgm:cxn modelId="{07C3E4F5-86C9-4368-896B-8DDE10D43BF6}" type="presOf" srcId="{09FC1AF5-3808-41AF-90E1-FB26B89BAE51}" destId="{32302ACE-DE2D-4F4D-82B7-BD08600770F5}" srcOrd="1" destOrd="0" presId="urn:microsoft.com/office/officeart/2005/8/layout/pictureOrgChart+Icon"/>
    <dgm:cxn modelId="{F949B8FC-09B3-437D-B7D3-3611D974BB16}" srcId="{8E38A227-8BBE-4011-B8B6-1E140BD6F51E}" destId="{51582BC8-A7D8-4F9F-A0F3-57A10AFC5B37}" srcOrd="1" destOrd="0" parTransId="{1338CDE5-5E5A-4263-A0F4-518D75242B24}" sibTransId="{11060B72-3245-4C47-B98D-ACAE79B8958C}"/>
    <dgm:cxn modelId="{AEB728E9-0A02-44BD-AD25-AF87074B0764}" type="presParOf" srcId="{C2C44869-1E3D-4D77-8489-BE5A6B5B2ABE}" destId="{AD559402-5A88-4B42-87A9-39D3C45BF58F}" srcOrd="0" destOrd="0" presId="urn:microsoft.com/office/officeart/2005/8/layout/pictureOrgChart+Icon"/>
    <dgm:cxn modelId="{E89CE29F-323B-4BD1-83F9-CAF30C4C5D85}" type="presParOf" srcId="{AD559402-5A88-4B42-87A9-39D3C45BF58F}" destId="{B46EE8B6-5327-4434-958E-D9110E0FBF18}" srcOrd="0" destOrd="0" presId="urn:microsoft.com/office/officeart/2005/8/layout/pictureOrgChart+Icon"/>
    <dgm:cxn modelId="{32D60196-9CA0-47EE-900C-98B608E8CA09}" type="presParOf" srcId="{B46EE8B6-5327-4434-958E-D9110E0FBF18}" destId="{E6E4F002-F15B-49A6-AD9C-B9D1D700E1C8}" srcOrd="0" destOrd="0" presId="urn:microsoft.com/office/officeart/2005/8/layout/pictureOrgChart+Icon"/>
    <dgm:cxn modelId="{7A94B1AE-9013-40A0-8A50-1F05E146D13F}" type="presParOf" srcId="{B46EE8B6-5327-4434-958E-D9110E0FBF18}" destId="{B9E21CD9-CFCC-42C9-8772-2C77A44D4C2D}" srcOrd="1" destOrd="0" presId="urn:microsoft.com/office/officeart/2005/8/layout/pictureOrgChart+Icon"/>
    <dgm:cxn modelId="{34DD1B0F-2726-42D1-8BA4-DD72B3D27B8E}" type="presParOf" srcId="{B46EE8B6-5327-4434-958E-D9110E0FBF18}" destId="{ECACC1C7-078F-4D82-9667-2A0CEF47E155}" srcOrd="2" destOrd="0" presId="urn:microsoft.com/office/officeart/2005/8/layout/pictureOrgChart+Icon"/>
    <dgm:cxn modelId="{25CD8A0B-A0F3-4DDF-80A6-1767DF8618B9}" type="presParOf" srcId="{AD559402-5A88-4B42-87A9-39D3C45BF58F}" destId="{96B3C185-3C9F-4BDF-B9F9-6DDE99AC2AB5}" srcOrd="1" destOrd="0" presId="urn:microsoft.com/office/officeart/2005/8/layout/pictureOrgChart+Icon"/>
    <dgm:cxn modelId="{E37FFEE0-F521-4AA7-88D6-C4759A7C793C}" type="presParOf" srcId="{96B3C185-3C9F-4BDF-B9F9-6DDE99AC2AB5}" destId="{B75369ED-55F4-469E-8132-3DE02957F15F}" srcOrd="0" destOrd="0" presId="urn:microsoft.com/office/officeart/2005/8/layout/pictureOrgChart+Icon"/>
    <dgm:cxn modelId="{03F90EB2-4DF5-4D5B-B46F-FC60B96A3670}" type="presParOf" srcId="{96B3C185-3C9F-4BDF-B9F9-6DDE99AC2AB5}" destId="{052F682F-B241-4735-9EE8-171731C4331F}" srcOrd="1" destOrd="0" presId="urn:microsoft.com/office/officeart/2005/8/layout/pictureOrgChart+Icon"/>
    <dgm:cxn modelId="{51096E05-EE4C-4E40-AF22-0BEF1F672618}" type="presParOf" srcId="{052F682F-B241-4735-9EE8-171731C4331F}" destId="{7E3169D9-B6D1-4E7C-8240-3D7E15AAE71B}" srcOrd="0" destOrd="0" presId="urn:microsoft.com/office/officeart/2005/8/layout/pictureOrgChart+Icon"/>
    <dgm:cxn modelId="{C3437B64-90BB-4288-9173-0F896BD5B97A}" type="presParOf" srcId="{7E3169D9-B6D1-4E7C-8240-3D7E15AAE71B}" destId="{A4EBEB06-284B-4330-9C03-1560EBCD4895}" srcOrd="0" destOrd="0" presId="urn:microsoft.com/office/officeart/2005/8/layout/pictureOrgChart+Icon"/>
    <dgm:cxn modelId="{74BCA33A-0B84-400F-8C3F-01CB1D9D829E}" type="presParOf" srcId="{7E3169D9-B6D1-4E7C-8240-3D7E15AAE71B}" destId="{11881C02-DD99-4B91-B076-06434D8F43C2}" srcOrd="1" destOrd="0" presId="urn:microsoft.com/office/officeart/2005/8/layout/pictureOrgChart+Icon"/>
    <dgm:cxn modelId="{69920879-E559-453C-A7AF-1C6EA72E2B5C}" type="presParOf" srcId="{7E3169D9-B6D1-4E7C-8240-3D7E15AAE71B}" destId="{17473A1B-B160-45AA-8CFF-CECDE07DE0EE}" srcOrd="2" destOrd="0" presId="urn:microsoft.com/office/officeart/2005/8/layout/pictureOrgChart+Icon"/>
    <dgm:cxn modelId="{E20B81A7-112E-44EF-984C-AF50B2FA6249}" type="presParOf" srcId="{052F682F-B241-4735-9EE8-171731C4331F}" destId="{33E00062-1821-44B1-ACDD-FD10E3DB67F2}" srcOrd="1" destOrd="0" presId="urn:microsoft.com/office/officeart/2005/8/layout/pictureOrgChart+Icon"/>
    <dgm:cxn modelId="{8861372B-C0A4-42F0-A6EE-EE54FB7E1778}" type="presParOf" srcId="{052F682F-B241-4735-9EE8-171731C4331F}" destId="{F5006166-BEF1-4569-8D12-32FCFA2EE258}" srcOrd="2" destOrd="0" presId="urn:microsoft.com/office/officeart/2005/8/layout/pictureOrgChart+Icon"/>
    <dgm:cxn modelId="{D4DC02A8-0DDD-46AB-80BD-D02116F32193}" type="presParOf" srcId="{96B3C185-3C9F-4BDF-B9F9-6DDE99AC2AB5}" destId="{5357EB5B-4FCB-42AA-96D3-71DB9EA183FF}" srcOrd="2" destOrd="0" presId="urn:microsoft.com/office/officeart/2005/8/layout/pictureOrgChart+Icon"/>
    <dgm:cxn modelId="{F0A06589-E6A6-4E89-B80D-7DE3CDAC4527}" type="presParOf" srcId="{96B3C185-3C9F-4BDF-B9F9-6DDE99AC2AB5}" destId="{44BE368C-C111-463F-8A1F-C622C42BA3F6}" srcOrd="3" destOrd="0" presId="urn:microsoft.com/office/officeart/2005/8/layout/pictureOrgChart+Icon"/>
    <dgm:cxn modelId="{29267F8C-533E-4921-9DBC-2216F51AA029}" type="presParOf" srcId="{44BE368C-C111-463F-8A1F-C622C42BA3F6}" destId="{C28D7BE9-70FE-4008-BF05-EA0486380158}" srcOrd="0" destOrd="0" presId="urn:microsoft.com/office/officeart/2005/8/layout/pictureOrgChart+Icon"/>
    <dgm:cxn modelId="{1A567D0F-CAB2-4439-BB12-6972192688ED}" type="presParOf" srcId="{C28D7BE9-70FE-4008-BF05-EA0486380158}" destId="{FEE35A6B-7544-4AC4-8725-FB31F8B329D5}" srcOrd="0" destOrd="0" presId="urn:microsoft.com/office/officeart/2005/8/layout/pictureOrgChart+Icon"/>
    <dgm:cxn modelId="{F14B3371-1C56-448E-89BD-DF60B6A9BD9F}" type="presParOf" srcId="{C28D7BE9-70FE-4008-BF05-EA0486380158}" destId="{BEE20B36-EE7D-43B6-B626-24103060427F}" srcOrd="1" destOrd="0" presId="urn:microsoft.com/office/officeart/2005/8/layout/pictureOrgChart+Icon"/>
    <dgm:cxn modelId="{12D9AC2D-CE97-497F-BA75-6674E3BDA3AF}" type="presParOf" srcId="{C28D7BE9-70FE-4008-BF05-EA0486380158}" destId="{32302ACE-DE2D-4F4D-82B7-BD08600770F5}" srcOrd="2" destOrd="0" presId="urn:microsoft.com/office/officeart/2005/8/layout/pictureOrgChart+Icon"/>
    <dgm:cxn modelId="{681F3586-35AC-4B5E-A5A1-9A85366839ED}" type="presParOf" srcId="{44BE368C-C111-463F-8A1F-C622C42BA3F6}" destId="{E959C933-3C6D-41DF-A37D-07697E44A295}" srcOrd="1" destOrd="0" presId="urn:microsoft.com/office/officeart/2005/8/layout/pictureOrgChart+Icon"/>
    <dgm:cxn modelId="{6AE0B3AC-6D89-4A47-A126-FFE01FA4DE5C}" type="presParOf" srcId="{44BE368C-C111-463F-8A1F-C622C42BA3F6}" destId="{9D08C8A2-2FEF-4F5E-B37D-ED081202C63D}" srcOrd="2" destOrd="0" presId="urn:microsoft.com/office/officeart/2005/8/layout/pictureOrgChart+Icon"/>
    <dgm:cxn modelId="{FB420F27-EFB7-47FB-A0BF-4CD6838C26B1}" type="presParOf" srcId="{AD559402-5A88-4B42-87A9-39D3C45BF58F}" destId="{36D48617-739E-4748-8BDC-B3CC73AEC409}" srcOrd="2" destOrd="0" presId="urn:microsoft.com/office/officeart/2005/8/layout/pictureOrgChart+Icon"/>
    <dgm:cxn modelId="{63817413-C0ED-4599-B3AB-2501688E023D}" type="presParOf" srcId="{36D48617-739E-4748-8BDC-B3CC73AEC409}" destId="{F2C2F733-6F73-4F32-8BC8-E819F8EA9ABD}" srcOrd="0" destOrd="0" presId="urn:microsoft.com/office/officeart/2005/8/layout/pictureOrgChart+Icon"/>
    <dgm:cxn modelId="{CC4951F1-8F54-4AAC-8684-FBAE0B3244B7}" type="presParOf" srcId="{36D48617-739E-4748-8BDC-B3CC73AEC409}" destId="{B9F0D295-112F-4E40-89F7-C67A2C8E6E4B}" srcOrd="1" destOrd="0" presId="urn:microsoft.com/office/officeart/2005/8/layout/pictureOrgChart+Icon"/>
    <dgm:cxn modelId="{FBC87F47-8804-4625-9FC2-C4A56E1C326F}" type="presParOf" srcId="{B9F0D295-112F-4E40-89F7-C67A2C8E6E4B}" destId="{C1F895A4-9FDF-41D1-825E-E3AF32730169}" srcOrd="0" destOrd="0" presId="urn:microsoft.com/office/officeart/2005/8/layout/pictureOrgChart+Icon"/>
    <dgm:cxn modelId="{809FAEC8-F79B-456A-A73F-1D4D2E853F2B}" type="presParOf" srcId="{C1F895A4-9FDF-41D1-825E-E3AF32730169}" destId="{86ECBA0D-DEA9-4A39-977A-552AE7BD6085}" srcOrd="0" destOrd="0" presId="urn:microsoft.com/office/officeart/2005/8/layout/pictureOrgChart+Icon"/>
    <dgm:cxn modelId="{2DE5CE56-44D6-4955-A374-1B8FFC2977FF}" type="presParOf" srcId="{C1F895A4-9FDF-41D1-825E-E3AF32730169}" destId="{3F3A4043-C0BE-464E-91A6-04B29A2DB3D1}" srcOrd="1" destOrd="0" presId="urn:microsoft.com/office/officeart/2005/8/layout/pictureOrgChart+Icon"/>
    <dgm:cxn modelId="{FF681AE6-1C28-426A-A53B-199BC468B253}" type="presParOf" srcId="{C1F895A4-9FDF-41D1-825E-E3AF32730169}" destId="{DC713E3A-56D3-46D2-AD68-32E864AF6B92}" srcOrd="2" destOrd="0" presId="urn:microsoft.com/office/officeart/2005/8/layout/pictureOrgChart+Icon"/>
    <dgm:cxn modelId="{4391C888-0F6C-428F-BD21-123B4E02DB9F}" type="presParOf" srcId="{B9F0D295-112F-4E40-89F7-C67A2C8E6E4B}" destId="{1EF16C50-7386-4B9F-BB93-1F3B88CA7824}" srcOrd="1" destOrd="0" presId="urn:microsoft.com/office/officeart/2005/8/layout/pictureOrgChart+Icon"/>
    <dgm:cxn modelId="{28F1093F-78B0-42B1-AB88-191623749ABD}" type="presParOf" srcId="{B9F0D295-112F-4E40-89F7-C67A2C8E6E4B}" destId="{A6BBEB96-CE29-4269-96EF-CDA16FFD015E}" srcOrd="2" destOrd="0" presId="urn:microsoft.com/office/officeart/2005/8/layout/pictureOrgChart+Icon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C2F733-6F73-4F32-8BC8-E819F8EA9ABD}">
      <dsp:nvSpPr>
        <dsp:cNvPr id="0" name=""/>
        <dsp:cNvSpPr/>
      </dsp:nvSpPr>
      <dsp:spPr>
        <a:xfrm>
          <a:off x="3384903" y="1302948"/>
          <a:ext cx="273365" cy="1197600"/>
        </a:xfrm>
        <a:custGeom>
          <a:avLst/>
          <a:gdLst/>
          <a:ahLst/>
          <a:cxnLst/>
          <a:rect l="0" t="0" r="0" b="0"/>
          <a:pathLst>
            <a:path>
              <a:moveTo>
                <a:pt x="273365" y="0"/>
              </a:moveTo>
              <a:lnTo>
                <a:pt x="273365" y="1197600"/>
              </a:lnTo>
              <a:lnTo>
                <a:pt x="0" y="11976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57EB5B-4FCB-42AA-96D3-71DB9EA183FF}">
      <dsp:nvSpPr>
        <dsp:cNvPr id="0" name=""/>
        <dsp:cNvSpPr/>
      </dsp:nvSpPr>
      <dsp:spPr>
        <a:xfrm>
          <a:off x="3658268" y="1302948"/>
          <a:ext cx="1575105" cy="23952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21835"/>
              </a:lnTo>
              <a:lnTo>
                <a:pt x="1575105" y="2121835"/>
              </a:lnTo>
              <a:lnTo>
                <a:pt x="1575105" y="23952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5369ED-55F4-469E-8132-3DE02957F15F}">
      <dsp:nvSpPr>
        <dsp:cNvPr id="0" name=""/>
        <dsp:cNvSpPr/>
      </dsp:nvSpPr>
      <dsp:spPr>
        <a:xfrm>
          <a:off x="2083163" y="1302948"/>
          <a:ext cx="1575105" cy="2395201"/>
        </a:xfrm>
        <a:custGeom>
          <a:avLst/>
          <a:gdLst/>
          <a:ahLst/>
          <a:cxnLst/>
          <a:rect l="0" t="0" r="0" b="0"/>
          <a:pathLst>
            <a:path>
              <a:moveTo>
                <a:pt x="1575105" y="0"/>
              </a:moveTo>
              <a:lnTo>
                <a:pt x="1575105" y="2121835"/>
              </a:lnTo>
              <a:lnTo>
                <a:pt x="0" y="2121835"/>
              </a:lnTo>
              <a:lnTo>
                <a:pt x="0" y="239520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E4F002-F15B-49A6-AD9C-B9D1D700E1C8}">
      <dsp:nvSpPr>
        <dsp:cNvPr id="0" name=""/>
        <dsp:cNvSpPr/>
      </dsp:nvSpPr>
      <dsp:spPr>
        <a:xfrm>
          <a:off x="2356528" y="1208"/>
          <a:ext cx="2603479" cy="1301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4372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Energy Generated</a:t>
          </a:r>
          <a:endParaRPr lang="en-IN" sz="2100" kern="1200" dirty="0"/>
        </a:p>
      </dsp:txBody>
      <dsp:txXfrm>
        <a:off x="2356528" y="1208"/>
        <a:ext cx="2603479" cy="1301739"/>
      </dsp:txXfrm>
    </dsp:sp>
    <dsp:sp modelId="{B9E21CD9-CFCC-42C9-8772-2C77A44D4C2D}">
      <dsp:nvSpPr>
        <dsp:cNvPr id="0" name=""/>
        <dsp:cNvSpPr/>
      </dsp:nvSpPr>
      <dsp:spPr>
        <a:xfrm>
          <a:off x="2486702" y="131382"/>
          <a:ext cx="781043" cy="10413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EBEB06-284B-4330-9C03-1560EBCD4895}">
      <dsp:nvSpPr>
        <dsp:cNvPr id="0" name=""/>
        <dsp:cNvSpPr/>
      </dsp:nvSpPr>
      <dsp:spPr>
        <a:xfrm>
          <a:off x="781423" y="3698149"/>
          <a:ext cx="2603479" cy="1301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4372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Provide to neighbors or back feed at cheap price</a:t>
          </a:r>
          <a:endParaRPr lang="en-IN" sz="2100" kern="1200" dirty="0"/>
        </a:p>
      </dsp:txBody>
      <dsp:txXfrm>
        <a:off x="781423" y="3698149"/>
        <a:ext cx="2603479" cy="1301739"/>
      </dsp:txXfrm>
    </dsp:sp>
    <dsp:sp modelId="{11881C02-DD99-4B91-B076-06434D8F43C2}">
      <dsp:nvSpPr>
        <dsp:cNvPr id="0" name=""/>
        <dsp:cNvSpPr/>
      </dsp:nvSpPr>
      <dsp:spPr>
        <a:xfrm>
          <a:off x="911597" y="3828323"/>
          <a:ext cx="781043" cy="1041391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E35A6B-7544-4AC4-8725-FB31F8B329D5}">
      <dsp:nvSpPr>
        <dsp:cNvPr id="0" name=""/>
        <dsp:cNvSpPr/>
      </dsp:nvSpPr>
      <dsp:spPr>
        <a:xfrm>
          <a:off x="3931633" y="3698149"/>
          <a:ext cx="2603479" cy="1301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4372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Excess Energy is supply to Grid at standard rates.</a:t>
          </a:r>
          <a:endParaRPr lang="en-IN" sz="2100" kern="1200" dirty="0"/>
        </a:p>
      </dsp:txBody>
      <dsp:txXfrm>
        <a:off x="3931633" y="3698149"/>
        <a:ext cx="2603479" cy="1301739"/>
      </dsp:txXfrm>
    </dsp:sp>
    <dsp:sp modelId="{BEE20B36-EE7D-43B6-B626-24103060427F}">
      <dsp:nvSpPr>
        <dsp:cNvPr id="0" name=""/>
        <dsp:cNvSpPr/>
      </dsp:nvSpPr>
      <dsp:spPr>
        <a:xfrm>
          <a:off x="4061807" y="3828323"/>
          <a:ext cx="781043" cy="10413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8000" r="-5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ECBA0D-DEA9-4A39-977A-552AE7BD6085}">
      <dsp:nvSpPr>
        <dsp:cNvPr id="0" name=""/>
        <dsp:cNvSpPr/>
      </dsp:nvSpPr>
      <dsp:spPr>
        <a:xfrm>
          <a:off x="781423" y="1849679"/>
          <a:ext cx="2603479" cy="13017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4372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50% Utilize by them self.</a:t>
          </a:r>
          <a:endParaRPr lang="en-IN" sz="2100" kern="1200" dirty="0"/>
        </a:p>
      </dsp:txBody>
      <dsp:txXfrm>
        <a:off x="781423" y="1849679"/>
        <a:ext cx="2603479" cy="1301739"/>
      </dsp:txXfrm>
    </dsp:sp>
    <dsp:sp modelId="{3F3A4043-C0BE-464E-91A6-04B29A2DB3D1}">
      <dsp:nvSpPr>
        <dsp:cNvPr id="0" name=""/>
        <dsp:cNvSpPr/>
      </dsp:nvSpPr>
      <dsp:spPr>
        <a:xfrm>
          <a:off x="911597" y="1979853"/>
          <a:ext cx="781043" cy="1041391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8000" r="-6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ictureOrgChart+Icon">
  <dgm:title val="Picture Organization Chart"/>
  <dgm:desc val="Use to show hierarchical information or reporting relationships in an organization, with corresponding pictures. The assistant shape and the Org Chart hanging layouts are available with this layout."/>
  <dgm:catLst>
    <dgm:cat type="hierarchy" pri="1050"/>
    <dgm:cat type="officeonline" pri="1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Marg" for="ch" forName="rootText1" refType="w" fact="1.05"/>
                  <dgm:constr type="l" for="ch" forName="rootPict1" refType="w" refFor="ch" refForName="rootText1" op="equ" fact="0.05"/>
                  <dgm:constr type="t" for="ch" forName="rootPict1" refType="h" refFor="ch" refForName="rootText1" op="equ" fact="0.1"/>
                  <dgm:constr type="w" for="ch" forName="rootPict1" refType="w" refFor="ch" refForName="rootText1" op="equ" fact="0.3"/>
                  <dgm:constr type="h" for="ch" forName="rootPict1" refType="h" refFor="ch" refForName="rootText1" op="equ" fact="0.8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Pict1" styleLbl="alignImgPlace1">
              <dgm:alg type="sp"/>
              <dgm:shape xmlns:r="http://schemas.openxmlformats.org/officeDocument/2006/relationships" type="rect" r:blip="" blipPhldr="1">
                <dgm:adjLst/>
              </dgm:shape>
              <dgm:presOf/>
              <dgm:constrLst/>
              <dgm:ruleLst/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Marg" for="ch" forName="rootText" refType="w" fact="1.05"/>
                        <dgm:constr type="l" for="ch" forName="rootPict" refType="w" fact="0.05"/>
                        <dgm:constr type="t" for="ch" forName="rootPict" refType="h" refFor="ch" refForName="rootText" fact="0.1"/>
                        <dgm:constr type="w" for="ch" forName="rootPict" refType="w" fact="0.3"/>
                        <dgm:constr type="h" for="ch" forName="rootPict" refType="h" refFor="ch" refForName="rootText" fact="0.8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Pict" styleLbl="alignImgPlace1">
                    <dgm:alg type="sp"/>
                    <dgm:shape xmlns:r="http://schemas.openxmlformats.org/officeDocument/2006/relationships" type="rect" r:blip="" blipPhldr="1">
                      <dgm:adjLst/>
                    </dgm:shape>
                    <dgm:presOf/>
                    <dgm:constrLst/>
                    <dgm:ruleLst/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Marg" for="ch" forName="rootText3" refType="w" fact="1.05"/>
                        <dgm:constr type="l" for="ch" forName="rootPict3" refType="w" fact="0.05"/>
                        <dgm:constr type="t" for="ch" forName="rootPict3" refType="h" refFor="ch" refForName="rootText3" fact="0.1"/>
                        <dgm:constr type="w" for="ch" forName="rootPict3" refType="w" fact="0.3"/>
                        <dgm:constr type="h" for="ch" forName="rootPict3" refType="h" refFor="ch" refForName="rootText3" fact="0.8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Pict3" styleLbl="alignImgPlace1">
                    <dgm:alg type="sp"/>
                    <dgm:shape xmlns:r="http://schemas.openxmlformats.org/officeDocument/2006/relationships" type="rect" r:blip="" blipPhldr="1">
                      <dgm:adjLst/>
                    </dgm:shape>
                    <dgm:presOf/>
                    <dgm:constrLst/>
                    <dgm:ruleLst/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1>
</file>

<file path=ppt/media/image13.jpg>
</file>

<file path=ppt/media/image14.jpg>
</file>

<file path=ppt/media/image15.jpg>
</file>

<file path=ppt/media/image2.jpeg>
</file>

<file path=ppt/media/image3.png>
</file>

<file path=ppt/media/image4.jpg>
</file>

<file path=ppt/media/image5.1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538E1-40D5-424A-9D1A-1C126001F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2CAAF-D2F2-40AC-B15D-A986E6FD5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BE166-B82A-4C87-AB18-0698616AA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D285B-7B95-45AF-8A6B-815FB67EA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1E53C-07AE-4E63-86ED-5F957EBBB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661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2F504-9FEF-4AF3-A43B-B1C95F9D9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52BE46-BD65-4F80-B40D-E813F0B9A0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8B768-99A5-4738-B0CC-9A96FD1F3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0E3F1-35FB-452B-A19B-3C8BACA98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E1FDE-B7BA-44B1-81A2-62918F735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965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2E9C88-29CB-459E-9C8E-4BBC93ACB4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C340D6-96B9-4667-865A-9ABFFCA76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F92DA-A3D5-4DFB-B08C-50D135A1A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4648F-F1B3-46D5-84E8-23F574AF0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85772-8221-4A16-9ACE-CE7C78BF9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365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DA879-CD5B-4DFC-B16B-C2B3F0400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68503-AB76-4B5D-B8D7-FA6D68E05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FC77A-60C5-4F8A-A656-8438DA8E0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8F4B1-860B-4C43-A1BE-45C03E6C8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53DE2-B2B4-4F02-BC25-57239AAA8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9597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F7BD0-68D7-48CF-B7A0-B08F1DD54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68B7E-CE75-4E7C-9C48-4902B1AA5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B90AEF-7362-47F4-8EE7-B5DF7305B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E5536-12C9-4D91-92AD-91570C535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2F32D-5230-48F5-8F8F-709D710FA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02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C9F31-7BAE-44A3-BCB0-E1B4A83BB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22D2-B43A-42D0-A796-2BA2A08991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A64EAD-ED7A-49F7-AFED-7CDF934A2B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E2A7A7-367D-4AF0-B468-7ED726F54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986009-963C-4FE3-B7D7-16FDEF5F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946BEE-1AE8-419B-839D-0EFAE1A66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8515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00E2C-5629-4514-A7A4-795B2763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C855C-22FB-4156-B9ED-30306CD76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8E2587-E659-4A77-AF56-1D50CCC80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4A3004-814D-4C82-8D96-62809240F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D888C3-794C-4BB6-89E6-624A778E04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B28087-DB62-4D34-AE5F-6FD011874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655997-D4AF-4F48-94A0-043280934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85F217-8551-4E4C-96DF-42BB06E50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5243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8D7EF-D02A-4DD4-AD76-DC1A7B0A4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FB8B00-D5C0-4C6E-A3D0-AE23042D9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A6D70A-29A0-4AC9-B208-B8573E6D8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011A0-5BCC-40FD-93BC-D9BD1725A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1165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8226AD-D6BD-4A80-A904-A45CBC1A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8D2C13-C891-4DEA-84DB-B0BEC8668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D2CAA-DA16-4B71-B489-7127DC6E3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35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A0936-7756-43E5-99F0-E6CD3A0B6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86646-AD7C-4BBB-9770-53138A824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A674F-180C-4718-B3E3-4E858DFDE0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460E8-237D-464A-92E6-9725DF41B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940B1B-E12A-4D11-BCD7-73C9F3033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4B0A5-38D3-4570-9CF0-2F09E9C23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21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85D61-CDCE-44B9-A030-6F68B0FC1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CC39F2-95B3-49F9-8EBC-76333055C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D1D084-ECDF-42FD-9361-0976B5CDD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33440-842E-468D-86E0-F27846BF3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AF590-291D-4F8B-9CB9-7332114B9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634700-B3A3-45B4-8E3C-3989A1789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9653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000525-0331-40FF-8A15-8B9BDE9ED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78ED4-4152-4794-AA7F-4E2B8C134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961478-A6FB-4039-A5C9-C42170190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A6167-81FD-4492-9B39-2C29FD74355D}" type="datetimeFigureOut">
              <a:rPr lang="en-IN" smtClean="0"/>
              <a:t>08-10-2023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900FB-8FAB-4F01-B55A-6F87935A08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EDFA3-2038-42DC-9A66-F4B6DB39A1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AD0D2-3F08-4118-BDF5-661BA82EE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0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v.wikipedia.org/wiki/Energisyste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iskanencenter.org/the-decline-of-coal-fired-power-will-not-impact-reliable-electricity-supply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openoregon.pressbooks.pub/envirobiology/chapter/11-2-non-renewable-energy-sources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oregondot/3049033225/in/photolist-5Dr6mn-5FVki8-5Dvp83-5FZA45-5Dvp4C-89vACi-2jWdmTd-2jnFVKa-2jVf2yk-2js9ujM-2jnBTbM-89gXDE-9duVAZ-JNzWAD-hAP1e5-JNzWDV-5Dr5AM-Ruykm5-9BV2oD-TojZMy-yQwP85-baP3Vr-e56Sft-AAPNga-yz1uot-7Pm1of-BoHFuE-BoEXvy-eL4BSg-7xGorg-2j9t2FP-zaA4FF-wor1VP-CoLYJw-a8bb4G-5BKeyv-4GxYE3-aooRUo-xtFqbJ-5DvoG3-9duWjg-Td8Dmb-zpMtAf-azxqwi-eL4BPH-eLfYKs-zr2Tk1-zaA8ht-AASADr-zaAbNM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www.rawpixel.com/search/renewable%20energy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5.1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864008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fun-happy-people-happiness-joy-1012681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wpixel.com/search/antenna" TargetMode="External"/><Relationship Id="rId2" Type="http://schemas.openxmlformats.org/officeDocument/2006/relationships/image" Target="../media/image12.1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158212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mynextmove.org/profile/summary/11-9199.10" TargetMode="Externa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49CA2A-669A-42A2-B0A1-5C4C57184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7049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2D77C0-A124-4885-9A3D-760873D4E3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1500" b="1" dirty="0">
                <a:solidFill>
                  <a:srgbClr val="0070C0"/>
                </a:solidFill>
                <a:latin typeface="Algerian" panose="04020705040A02060702" pitchFamily="82" charset="0"/>
              </a:rPr>
              <a:t>Solar Way</a:t>
            </a:r>
            <a:br>
              <a:rPr lang="en-US" sz="9800" b="1" dirty="0">
                <a:solidFill>
                  <a:srgbClr val="0070C0"/>
                </a:solidFill>
                <a:latin typeface="Algerian" panose="04020705040A02060702" pitchFamily="82" charset="0"/>
              </a:rPr>
            </a:b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BankGothic Md BT" panose="020B0807020203060204" pitchFamily="34" charset="0"/>
              </a:rPr>
              <a:t>(Electro)</a:t>
            </a:r>
            <a:endParaRPr lang="en-IN" sz="11500" b="1" dirty="0">
              <a:solidFill>
                <a:schemeClr val="accent1">
                  <a:lumMod val="50000"/>
                </a:schemeClr>
              </a:solidFill>
              <a:latin typeface="BankGothic Md BT" panose="020B080702020306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10ED55-08FA-4D4F-AACD-5312C3C06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4445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b="1" i="0" dirty="0">
                <a:solidFill>
                  <a:schemeClr val="accent6">
                    <a:lumMod val="75000"/>
                  </a:schemeClr>
                </a:solidFill>
                <a:effectLst/>
                <a:latin typeface="Söhne"/>
              </a:rPr>
              <a:t>EMPOWERING A SUSTAINABLE FUTURE THROUGH RENEWABLE ENERGY</a:t>
            </a:r>
            <a:endParaRPr lang="en-IN" sz="32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4D9E4C-1BFA-4491-82F6-B0378ED325C1}"/>
              </a:ext>
            </a:extLst>
          </p:cNvPr>
          <p:cNvSpPr txBox="1"/>
          <p:nvPr/>
        </p:nvSpPr>
        <p:spPr>
          <a:xfrm>
            <a:off x="3416970" y="6227707"/>
            <a:ext cx="8582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Franklin Gothic Heavy" panose="020B0903020102020204" pitchFamily="34" charset="0"/>
              </a:rPr>
              <a:t>Netaji Subhas University of Technology</a:t>
            </a:r>
            <a:endParaRPr lang="en-IN" sz="3600" b="1" dirty="0">
              <a:solidFill>
                <a:schemeClr val="accent4">
                  <a:lumMod val="60000"/>
                  <a:lumOff val="40000"/>
                </a:schemeClr>
              </a:solidFill>
              <a:latin typeface="Franklin Gothic Heavy" panose="020B09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72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1087B551-E6F4-465C-9E0F-74E42F083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00BAB3-332D-4AC0-8FF5-D4EFFAE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7522"/>
            <a:ext cx="10515600" cy="1325563"/>
          </a:xfrm>
          <a:prstGeom prst="wedgeRoundRectCallout">
            <a:avLst/>
          </a:prstGeo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The Current Energy Product Method</a:t>
            </a:r>
            <a:endParaRPr lang="en-IN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586EC97-744D-42B1-9AF9-C7C16105B8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204284" y="2891961"/>
            <a:ext cx="5598654" cy="2765735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0AFE23-CF2E-4DE3-84E0-F69026BFE9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9062" y="1804652"/>
            <a:ext cx="5181600" cy="4351338"/>
          </a:xfrm>
          <a:prstGeom prst="wedgeRoundRectCallou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/>
          <a:lstStyle/>
          <a:p>
            <a:r>
              <a:rPr lang="en-US" dirty="0"/>
              <a:t>The major of total energy is still produced by the non-renewable source.</a:t>
            </a:r>
          </a:p>
          <a:p>
            <a:r>
              <a:rPr lang="en-US" dirty="0"/>
              <a:t>This is one of the prime problem of Climate Change.</a:t>
            </a:r>
          </a:p>
          <a:p>
            <a:r>
              <a:rPr lang="en-US" dirty="0"/>
              <a:t>We need to shift from non-renewable energy to renewable energy.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59665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606A1FE-84EF-42D5-968D-CDF2B9ECB5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44133"/>
            <a:ext cx="12192000" cy="690213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7DC43C-4B7A-4188-BBBD-DA5EF7B4C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021" y="858419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What is Our Solution</a:t>
            </a:r>
            <a:endParaRPr lang="en-IN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A4081A-2E18-4653-A115-FF439FC8C4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47711" y="1859129"/>
            <a:ext cx="5181600" cy="4351338"/>
          </a:xfrm>
          <a:prstGeom prst="wedgeRoundRectCallou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txBody>
          <a:bodyPr>
            <a:normAutofit lnSpcReduction="10000"/>
          </a:bodyPr>
          <a:lstStyle/>
          <a:p>
            <a:r>
              <a:rPr lang="en-US" dirty="0"/>
              <a:t>We are providing the installation service of solar panel with a pre-define contract between our company</a:t>
            </a:r>
          </a:p>
          <a:p>
            <a:r>
              <a:rPr lang="en-US" dirty="0"/>
              <a:t>We have wright to utilize the power of 50% of initial system capacity</a:t>
            </a:r>
          </a:p>
          <a:p>
            <a:r>
              <a:rPr lang="en-IN" dirty="0"/>
              <a:t>User can get excess electricity at cheaper cost.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8602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CDDC8B5-846D-47B7-BF0E-58C6DC8D95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2200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76CC2E-D4F6-4FB4-97EB-5DA5A1B0F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36" y="193480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Franklin Gothic Heavy" panose="020B0903020102020204" pitchFamily="34" charset="0"/>
              </a:rPr>
              <a:t>How our system Work</a:t>
            </a:r>
            <a:endParaRPr lang="en-IN" sz="4800" b="1" dirty="0">
              <a:solidFill>
                <a:schemeClr val="bg1"/>
              </a:solidFill>
              <a:latin typeface="Franklin Gothic Heavy" panose="020B0903020102020204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AEA7D8F-2CD1-433D-8D8B-EB5F500235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1070413"/>
              </p:ext>
            </p:extLst>
          </p:nvPr>
        </p:nvGraphicFramePr>
        <p:xfrm>
          <a:off x="2669674" y="1712523"/>
          <a:ext cx="7316537" cy="5001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25207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901E8D0E-3200-4BD8-A021-14E0E614BD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228600" y="0"/>
            <a:ext cx="124206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C2105E-9A94-4F81-851E-5D31E0951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Algerian" panose="04020705040A02060702" pitchFamily="82" charset="0"/>
              </a:rPr>
              <a:t>The Major Problem in current Home Solar System Installation.</a:t>
            </a:r>
            <a:endParaRPr lang="en-IN" sz="4000" dirty="0">
              <a:latin typeface="Algerian" panose="04020705040A02060702" pitchFamily="8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899BD1-023A-43CF-9D2F-3711643F91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40625" y="1825625"/>
            <a:ext cx="6175513" cy="4351338"/>
          </a:xfrm>
          <a:prstGeom prst="wedgeRoundRectCallout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/>
              <a:t>The initial cost of Solar Systems very high.</a:t>
            </a:r>
          </a:p>
          <a:p>
            <a:r>
              <a:rPr lang="en-US" dirty="0"/>
              <a:t>People who want to install Solar System avoid the installation due to cost.</a:t>
            </a:r>
          </a:p>
          <a:p>
            <a:r>
              <a:rPr lang="en-US" dirty="0"/>
              <a:t>The government 40% subsidy for encouraging people to install solar is not enough for general household.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00458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827573-A20C-400C-8D49-CB381AD99A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-1"/>
            <a:ext cx="12192000" cy="69654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29DCFC-990B-4866-BE2F-DA4C123A4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130151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</a:rPr>
              <a:t>Our Key Features.</a:t>
            </a:r>
            <a:endParaRPr lang="en-IN" b="1" dirty="0">
              <a:solidFill>
                <a:schemeClr val="accent1">
                  <a:lumMod val="7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460FED-5562-4A4C-8662-A5AB7A1068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17633" y="1585866"/>
            <a:ext cx="5181600" cy="4351338"/>
          </a:xfrm>
          <a:prstGeom prst="wedgeRoundRectCallout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en-US" dirty="0"/>
              <a:t>Hassle-free Installing</a:t>
            </a:r>
          </a:p>
          <a:p>
            <a:r>
              <a:rPr lang="en-US" dirty="0"/>
              <a:t>Minimum Paperwork</a:t>
            </a:r>
          </a:p>
          <a:p>
            <a:r>
              <a:rPr lang="en-US" dirty="0"/>
              <a:t>System Installed for user will be 70-75% of cheaper than initial price.</a:t>
            </a:r>
          </a:p>
          <a:p>
            <a:r>
              <a:rPr lang="en-US" dirty="0"/>
              <a:t>Provide electricity 24/7*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30031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56702BD-B5AB-42BE-9F1D-A58027575D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361" b="9693"/>
          <a:stretch/>
        </p:blipFill>
        <p:spPr>
          <a:xfrm>
            <a:off x="0" y="0"/>
            <a:ext cx="12192000" cy="689374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00011B-C1C1-41DE-BB4E-70B694D70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Algerian" panose="04020705040A02060702" pitchFamily="82" charset="0"/>
              </a:rPr>
              <a:t>Our Solution will prevent</a:t>
            </a:r>
            <a:endParaRPr lang="en-IN" b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B6A12-3C36-4FC9-90B0-C17C1338A7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9794" y="1690688"/>
            <a:ext cx="5181600" cy="4351338"/>
          </a:xfrm>
          <a:prstGeom prst="wedgeRoundRectCallout">
            <a:avLst/>
          </a:prstGeom>
          <a:solidFill>
            <a:schemeClr val="bg1"/>
          </a:solidFill>
        </p:spPr>
        <p:txBody>
          <a:bodyPr>
            <a:normAutofit fontScale="92500" lnSpcReduction="20000"/>
          </a:bodyPr>
          <a:lstStyle/>
          <a:p>
            <a:r>
              <a:rPr lang="en-US" dirty="0"/>
              <a:t>Another incident of 31 July 2012,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largest power outage in history. The outage affected more than 620 million people, about 9% of the world population, or half of India's population, spread across 22 states in Northern, Eastern, and Northeast India. An estimated 32 gigawatts of generating capacity was taken offline.</a:t>
            </a:r>
            <a:endParaRPr lang="en-US" dirty="0"/>
          </a:p>
          <a:p>
            <a:r>
              <a:rPr lang="en-US" dirty="0"/>
              <a:t>Excess Stress in our main grid.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CA41F9-7C59-4E72-A1E0-C5CD5C162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06" y="1814772"/>
            <a:ext cx="6312568" cy="41031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97893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5392D44-568C-457C-B354-3EFEB68422A2}"/>
              </a:ext>
            </a:extLst>
          </p:cNvPr>
          <p:cNvSpPr txBox="1"/>
          <p:nvPr/>
        </p:nvSpPr>
        <p:spPr>
          <a:xfrm>
            <a:off x="3433011" y="17967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A1C0CC-4A0F-4E47-A87B-556C6F857E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8530" b="6233"/>
          <a:stretch/>
        </p:blipFill>
        <p:spPr>
          <a:xfrm>
            <a:off x="0" y="-70967"/>
            <a:ext cx="12192000" cy="44740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05B6164-8CE0-4731-B5B1-DC2EC5A258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/>
          </a:stretch>
        </p:blipFill>
        <p:spPr>
          <a:xfrm>
            <a:off x="0" y="-70968"/>
            <a:ext cx="12192000" cy="6928967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7069541" y="1473803"/>
                </a:moveTo>
                <a:cubicBezTo>
                  <a:pt x="7085640" y="1515004"/>
                  <a:pt x="7113334" y="1553749"/>
                  <a:pt x="7152625" y="1590038"/>
                </a:cubicBezTo>
                <a:lnTo>
                  <a:pt x="7138709" y="1615823"/>
                </a:lnTo>
                <a:lnTo>
                  <a:pt x="6690551" y="1615823"/>
                </a:lnTo>
                <a:lnTo>
                  <a:pt x="6697099" y="1626873"/>
                </a:lnTo>
                <a:lnTo>
                  <a:pt x="7144030" y="1626873"/>
                </a:lnTo>
                <a:lnTo>
                  <a:pt x="7165313" y="1590038"/>
                </a:lnTo>
                <a:lnTo>
                  <a:pt x="7158764" y="1583490"/>
                </a:lnTo>
                <a:cubicBezTo>
                  <a:pt x="7123020" y="1548565"/>
                  <a:pt x="7097645" y="1513640"/>
                  <a:pt x="7082639" y="1478715"/>
                </a:cubicBezTo>
                <a:close/>
                <a:moveTo>
                  <a:pt x="10000563" y="1427555"/>
                </a:moveTo>
                <a:lnTo>
                  <a:pt x="9999744" y="1436968"/>
                </a:lnTo>
                <a:cubicBezTo>
                  <a:pt x="9997016" y="1471621"/>
                  <a:pt x="9991695" y="1499451"/>
                  <a:pt x="9983782" y="1520461"/>
                </a:cubicBezTo>
                <a:cubicBezTo>
                  <a:pt x="9975869" y="1541471"/>
                  <a:pt x="9963591" y="1560434"/>
                  <a:pt x="9946947" y="1577351"/>
                </a:cubicBezTo>
                <a:cubicBezTo>
                  <a:pt x="9912841" y="1612003"/>
                  <a:pt x="9868775" y="1629329"/>
                  <a:pt x="9814751" y="1629329"/>
                </a:cubicBezTo>
                <a:cubicBezTo>
                  <a:pt x="9765365" y="1629329"/>
                  <a:pt x="9723209" y="1617869"/>
                  <a:pt x="9688284" y="1594950"/>
                </a:cubicBezTo>
                <a:lnTo>
                  <a:pt x="9688284" y="1598224"/>
                </a:lnTo>
                <a:cubicBezTo>
                  <a:pt x="9727575" y="1626327"/>
                  <a:pt x="9770003" y="1640379"/>
                  <a:pt x="9815569" y="1640379"/>
                </a:cubicBezTo>
                <a:cubicBezTo>
                  <a:pt x="9875596" y="1640379"/>
                  <a:pt x="9922323" y="1622712"/>
                  <a:pt x="9955747" y="1587378"/>
                </a:cubicBezTo>
                <a:cubicBezTo>
                  <a:pt x="9989171" y="1552044"/>
                  <a:pt x="10008066" y="1500543"/>
                  <a:pt x="10012432" y="1432876"/>
                </a:cubicBezTo>
                <a:close/>
                <a:moveTo>
                  <a:pt x="2920772" y="1261798"/>
                </a:moveTo>
                <a:cubicBezTo>
                  <a:pt x="2926775" y="1287719"/>
                  <a:pt x="2938508" y="1316777"/>
                  <a:pt x="2955970" y="1348974"/>
                </a:cubicBezTo>
                <a:lnTo>
                  <a:pt x="2960882" y="1357978"/>
                </a:lnTo>
                <a:cubicBezTo>
                  <a:pt x="2942873" y="1355522"/>
                  <a:pt x="2926502" y="1354294"/>
                  <a:pt x="2911768" y="1354294"/>
                </a:cubicBezTo>
                <a:cubicBezTo>
                  <a:pt x="2899762" y="1354294"/>
                  <a:pt x="2889121" y="1355522"/>
                  <a:pt x="2879844" y="1357978"/>
                </a:cubicBezTo>
                <a:lnTo>
                  <a:pt x="2952696" y="1550748"/>
                </a:lnTo>
                <a:lnTo>
                  <a:pt x="3026366" y="1615823"/>
                </a:lnTo>
                <a:lnTo>
                  <a:pt x="2809039" y="1615823"/>
                </a:lnTo>
                <a:lnTo>
                  <a:pt x="2816816" y="1626873"/>
                </a:lnTo>
                <a:lnTo>
                  <a:pt x="3053787" y="1626873"/>
                </a:lnTo>
                <a:lnTo>
                  <a:pt x="2962518" y="1546246"/>
                </a:lnTo>
                <a:lnTo>
                  <a:pt x="2894169" y="1364936"/>
                </a:lnTo>
                <a:cubicBezTo>
                  <a:pt x="2898535" y="1364663"/>
                  <a:pt x="2901263" y="1364526"/>
                  <a:pt x="2902355" y="1364526"/>
                </a:cubicBezTo>
                <a:cubicBezTo>
                  <a:pt x="2909176" y="1364526"/>
                  <a:pt x="2920090" y="1365209"/>
                  <a:pt x="2935097" y="1366573"/>
                </a:cubicBezTo>
                <a:lnTo>
                  <a:pt x="2968248" y="1369438"/>
                </a:lnTo>
                <a:cubicBezTo>
                  <a:pt x="2969067" y="1369438"/>
                  <a:pt x="2972477" y="1369847"/>
                  <a:pt x="2978480" y="1370666"/>
                </a:cubicBezTo>
                <a:cubicBezTo>
                  <a:pt x="2954469" y="1327828"/>
                  <a:pt x="2939462" y="1294131"/>
                  <a:pt x="2933460" y="1269574"/>
                </a:cubicBezTo>
                <a:close/>
                <a:moveTo>
                  <a:pt x="6985639" y="1227828"/>
                </a:moveTo>
                <a:lnTo>
                  <a:pt x="6985639" y="1408728"/>
                </a:lnTo>
                <a:lnTo>
                  <a:pt x="6995871" y="1414049"/>
                </a:lnTo>
                <a:lnTo>
                  <a:pt x="6995871" y="1233148"/>
                </a:lnTo>
                <a:close/>
                <a:moveTo>
                  <a:pt x="2711223" y="1199588"/>
                </a:moveTo>
                <a:lnTo>
                  <a:pt x="2767293" y="1350202"/>
                </a:lnTo>
                <a:cubicBezTo>
                  <a:pt x="2751195" y="1364663"/>
                  <a:pt x="2737279" y="1379260"/>
                  <a:pt x="2725547" y="1393994"/>
                </a:cubicBezTo>
                <a:lnTo>
                  <a:pt x="2721454" y="1387855"/>
                </a:lnTo>
                <a:cubicBezTo>
                  <a:pt x="2707539" y="1367118"/>
                  <a:pt x="2696079" y="1351839"/>
                  <a:pt x="2687075" y="1342016"/>
                </a:cubicBezTo>
                <a:lnTo>
                  <a:pt x="2670294" y="1323189"/>
                </a:lnTo>
                <a:cubicBezTo>
                  <a:pt x="2670022" y="1322644"/>
                  <a:pt x="2668657" y="1321007"/>
                  <a:pt x="2666202" y="1318278"/>
                </a:cubicBezTo>
                <a:close/>
                <a:moveTo>
                  <a:pt x="8541117" y="1165208"/>
                </a:moveTo>
                <a:lnTo>
                  <a:pt x="8563627" y="1230283"/>
                </a:lnTo>
                <a:lnTo>
                  <a:pt x="8563627" y="1472166"/>
                </a:lnTo>
                <a:lnTo>
                  <a:pt x="8563627" y="1502453"/>
                </a:lnTo>
                <a:cubicBezTo>
                  <a:pt x="8563627" y="1537378"/>
                  <a:pt x="8576997" y="1564117"/>
                  <a:pt x="8603736" y="1582671"/>
                </a:cubicBezTo>
                <a:lnTo>
                  <a:pt x="8607419" y="1588810"/>
                </a:lnTo>
                <a:cubicBezTo>
                  <a:pt x="8580407" y="1581171"/>
                  <a:pt x="8562604" y="1568892"/>
                  <a:pt x="8554009" y="1551975"/>
                </a:cubicBezTo>
                <a:cubicBezTo>
                  <a:pt x="8545414" y="1535059"/>
                  <a:pt x="8541117" y="1504090"/>
                  <a:pt x="8541117" y="1459069"/>
                </a:cubicBezTo>
                <a:close/>
                <a:moveTo>
                  <a:pt x="2692805" y="1152111"/>
                </a:moveTo>
                <a:lnTo>
                  <a:pt x="2704264" y="1183626"/>
                </a:lnTo>
                <a:lnTo>
                  <a:pt x="2651877" y="1321962"/>
                </a:lnTo>
                <a:cubicBezTo>
                  <a:pt x="2677252" y="1345700"/>
                  <a:pt x="2699490" y="1372303"/>
                  <a:pt x="2718589" y="1401771"/>
                </a:cubicBezTo>
                <a:cubicBezTo>
                  <a:pt x="2716406" y="1404226"/>
                  <a:pt x="2714906" y="1406000"/>
                  <a:pt x="2714087" y="1407091"/>
                </a:cubicBezTo>
                <a:lnTo>
                  <a:pt x="2708358" y="1414049"/>
                </a:lnTo>
                <a:cubicBezTo>
                  <a:pt x="2708084" y="1414595"/>
                  <a:pt x="2706720" y="1416095"/>
                  <a:pt x="2704264" y="1418551"/>
                </a:cubicBezTo>
                <a:cubicBezTo>
                  <a:pt x="2701809" y="1415277"/>
                  <a:pt x="2700444" y="1413503"/>
                  <a:pt x="2700172" y="1413230"/>
                </a:cubicBezTo>
                <a:lnTo>
                  <a:pt x="2681345" y="1387037"/>
                </a:lnTo>
                <a:cubicBezTo>
                  <a:pt x="2666338" y="1366300"/>
                  <a:pt x="2648466" y="1345290"/>
                  <a:pt x="2627730" y="1324008"/>
                </a:cubicBezTo>
                <a:close/>
                <a:moveTo>
                  <a:pt x="1714669" y="1126327"/>
                </a:moveTo>
                <a:lnTo>
                  <a:pt x="1692568" y="1126736"/>
                </a:lnTo>
                <a:lnTo>
                  <a:pt x="1692568" y="1553203"/>
                </a:lnTo>
                <a:lnTo>
                  <a:pt x="1747411" y="1615823"/>
                </a:lnTo>
                <a:lnTo>
                  <a:pt x="1551367" y="1615823"/>
                </a:lnTo>
                <a:lnTo>
                  <a:pt x="1560781" y="1626873"/>
                </a:lnTo>
                <a:lnTo>
                  <a:pt x="1769921" y="1626873"/>
                </a:lnTo>
                <a:lnTo>
                  <a:pt x="1704846" y="1549929"/>
                </a:lnTo>
                <a:lnTo>
                  <a:pt x="1703209" y="1138605"/>
                </a:lnTo>
                <a:cubicBezTo>
                  <a:pt x="1710031" y="1137787"/>
                  <a:pt x="1716579" y="1137377"/>
                  <a:pt x="1722854" y="1137377"/>
                </a:cubicBezTo>
                <a:cubicBezTo>
                  <a:pt x="1750958" y="1137377"/>
                  <a:pt x="1775515" y="1144199"/>
                  <a:pt x="1796525" y="1157841"/>
                </a:cubicBezTo>
                <a:cubicBezTo>
                  <a:pt x="1790522" y="1145290"/>
                  <a:pt x="1781995" y="1136900"/>
                  <a:pt x="1770945" y="1132671"/>
                </a:cubicBezTo>
                <a:cubicBezTo>
                  <a:pt x="1759894" y="1128441"/>
                  <a:pt x="1741136" y="1126327"/>
                  <a:pt x="1714669" y="1126327"/>
                </a:cubicBezTo>
                <a:close/>
                <a:moveTo>
                  <a:pt x="5118629" y="1123053"/>
                </a:moveTo>
                <a:cubicBezTo>
                  <a:pt x="5038956" y="1123053"/>
                  <a:pt x="4999120" y="1198769"/>
                  <a:pt x="4999120" y="1350202"/>
                </a:cubicBezTo>
                <a:cubicBezTo>
                  <a:pt x="4999120" y="1403953"/>
                  <a:pt x="5004918" y="1446587"/>
                  <a:pt x="5016514" y="1478101"/>
                </a:cubicBezTo>
                <a:cubicBezTo>
                  <a:pt x="5028110" y="1509615"/>
                  <a:pt x="5047551" y="1535059"/>
                  <a:pt x="5074836" y="1554431"/>
                </a:cubicBezTo>
                <a:lnTo>
                  <a:pt x="5078520" y="1550338"/>
                </a:lnTo>
                <a:cubicBezTo>
                  <a:pt x="5034044" y="1516778"/>
                  <a:pt x="5011807" y="1448428"/>
                  <a:pt x="5011807" y="1345290"/>
                </a:cubicBezTo>
                <a:cubicBezTo>
                  <a:pt x="5011807" y="1204226"/>
                  <a:pt x="5047687" y="1133694"/>
                  <a:pt x="5119447" y="1133694"/>
                </a:cubicBezTo>
                <a:cubicBezTo>
                  <a:pt x="5141275" y="1133694"/>
                  <a:pt x="5165286" y="1140925"/>
                  <a:pt x="5191480" y="1155386"/>
                </a:cubicBezTo>
                <a:lnTo>
                  <a:pt x="5198438" y="1159478"/>
                </a:lnTo>
                <a:cubicBezTo>
                  <a:pt x="5181521" y="1135195"/>
                  <a:pt x="5154918" y="1123053"/>
                  <a:pt x="5118629" y="1123053"/>
                </a:cubicBezTo>
                <a:close/>
                <a:moveTo>
                  <a:pt x="7595872" y="1113639"/>
                </a:moveTo>
                <a:cubicBezTo>
                  <a:pt x="7617427" y="1145290"/>
                  <a:pt x="7628205" y="1174485"/>
                  <a:pt x="7628205" y="1201225"/>
                </a:cubicBezTo>
                <a:cubicBezTo>
                  <a:pt x="7628205" y="1266163"/>
                  <a:pt x="7586459" y="1314458"/>
                  <a:pt x="7502966" y="1346109"/>
                </a:cubicBezTo>
                <a:lnTo>
                  <a:pt x="7505422" y="1353067"/>
                </a:lnTo>
                <a:cubicBezTo>
                  <a:pt x="7550443" y="1468210"/>
                  <a:pt x="7612243" y="1551975"/>
                  <a:pt x="7690825" y="1604363"/>
                </a:cubicBezTo>
                <a:cubicBezTo>
                  <a:pt x="7631889" y="1620461"/>
                  <a:pt x="7576363" y="1645563"/>
                  <a:pt x="7524249" y="1679670"/>
                </a:cubicBezTo>
                <a:lnTo>
                  <a:pt x="7532434" y="1686218"/>
                </a:lnTo>
                <a:lnTo>
                  <a:pt x="7536117" y="1683763"/>
                </a:lnTo>
                <a:cubicBezTo>
                  <a:pt x="7590961" y="1649656"/>
                  <a:pt x="7649624" y="1624281"/>
                  <a:pt x="7712107" y="1607637"/>
                </a:cubicBezTo>
                <a:cubicBezTo>
                  <a:pt x="7670361" y="1580898"/>
                  <a:pt x="7635845" y="1550748"/>
                  <a:pt x="7608559" y="1517187"/>
                </a:cubicBezTo>
                <a:cubicBezTo>
                  <a:pt x="7564903" y="1463435"/>
                  <a:pt x="7534481" y="1408455"/>
                  <a:pt x="7517291" y="1352248"/>
                </a:cubicBezTo>
                <a:cubicBezTo>
                  <a:pt x="7597237" y="1319779"/>
                  <a:pt x="7637209" y="1272166"/>
                  <a:pt x="7637209" y="1209410"/>
                </a:cubicBezTo>
                <a:cubicBezTo>
                  <a:pt x="7637209" y="1170665"/>
                  <a:pt x="7623431" y="1138742"/>
                  <a:pt x="7595872" y="1113639"/>
                </a:cubicBezTo>
                <a:close/>
                <a:moveTo>
                  <a:pt x="9806565" y="1111593"/>
                </a:moveTo>
                <a:cubicBezTo>
                  <a:pt x="9729075" y="1111593"/>
                  <a:pt x="9690331" y="1182125"/>
                  <a:pt x="9690331" y="1323189"/>
                </a:cubicBezTo>
                <a:cubicBezTo>
                  <a:pt x="9690331" y="1388947"/>
                  <a:pt x="9699949" y="1443312"/>
                  <a:pt x="9719184" y="1486286"/>
                </a:cubicBezTo>
                <a:cubicBezTo>
                  <a:pt x="9738420" y="1529260"/>
                  <a:pt x="9764137" y="1554022"/>
                  <a:pt x="9796333" y="1560570"/>
                </a:cubicBezTo>
                <a:lnTo>
                  <a:pt x="9796333" y="1556477"/>
                </a:lnTo>
                <a:cubicBezTo>
                  <a:pt x="9766593" y="1544472"/>
                  <a:pt x="9743536" y="1518074"/>
                  <a:pt x="9727165" y="1477282"/>
                </a:cubicBezTo>
                <a:cubicBezTo>
                  <a:pt x="9710794" y="1436491"/>
                  <a:pt x="9702609" y="1385399"/>
                  <a:pt x="9702609" y="1324008"/>
                </a:cubicBezTo>
                <a:cubicBezTo>
                  <a:pt x="9702609" y="1189219"/>
                  <a:pt x="9737943" y="1121825"/>
                  <a:pt x="9808611" y="1121825"/>
                </a:cubicBezTo>
                <a:cubicBezTo>
                  <a:pt x="9830712" y="1121825"/>
                  <a:pt x="9854178" y="1131784"/>
                  <a:pt x="9879007" y="1151702"/>
                </a:cubicBezTo>
                <a:lnTo>
                  <a:pt x="9879007" y="1146382"/>
                </a:lnTo>
                <a:cubicBezTo>
                  <a:pt x="9856906" y="1123189"/>
                  <a:pt x="9832759" y="1111593"/>
                  <a:pt x="9806565" y="1111593"/>
                </a:cubicBezTo>
                <a:close/>
                <a:moveTo>
                  <a:pt x="3552809" y="1098496"/>
                </a:moveTo>
                <a:cubicBezTo>
                  <a:pt x="3524431" y="1103407"/>
                  <a:pt x="3505264" y="1113435"/>
                  <a:pt x="3495304" y="1128578"/>
                </a:cubicBezTo>
                <a:cubicBezTo>
                  <a:pt x="3485346" y="1143721"/>
                  <a:pt x="3480367" y="1170529"/>
                  <a:pt x="3480367" y="1209001"/>
                </a:cubicBezTo>
                <a:lnTo>
                  <a:pt x="3480367" y="1615823"/>
                </a:lnTo>
                <a:lnTo>
                  <a:pt x="3398101" y="1615823"/>
                </a:lnTo>
                <a:lnTo>
                  <a:pt x="3403422" y="1626873"/>
                </a:lnTo>
                <a:lnTo>
                  <a:pt x="3491416" y="1626873"/>
                </a:lnTo>
                <a:lnTo>
                  <a:pt x="3491416" y="1204908"/>
                </a:lnTo>
                <a:cubicBezTo>
                  <a:pt x="3491416" y="1173530"/>
                  <a:pt x="3495168" y="1151225"/>
                  <a:pt x="3502671" y="1137991"/>
                </a:cubicBezTo>
                <a:cubicBezTo>
                  <a:pt x="3510175" y="1124758"/>
                  <a:pt x="3524431" y="1115686"/>
                  <a:pt x="3545441" y="1110774"/>
                </a:cubicBezTo>
                <a:close/>
                <a:moveTo>
                  <a:pt x="5110852" y="1098087"/>
                </a:moveTo>
                <a:cubicBezTo>
                  <a:pt x="5152326" y="1098087"/>
                  <a:pt x="5184249" y="1115822"/>
                  <a:pt x="5206623" y="1151293"/>
                </a:cubicBezTo>
                <a:cubicBezTo>
                  <a:pt x="5227905" y="1185399"/>
                  <a:pt x="5238547" y="1245700"/>
                  <a:pt x="5238547" y="1332193"/>
                </a:cubicBezTo>
                <a:cubicBezTo>
                  <a:pt x="5238547" y="1408592"/>
                  <a:pt x="5227496" y="1466641"/>
                  <a:pt x="5205395" y="1506341"/>
                </a:cubicBezTo>
                <a:cubicBezTo>
                  <a:pt x="5183295" y="1546041"/>
                  <a:pt x="5151098" y="1565891"/>
                  <a:pt x="5108806" y="1565891"/>
                </a:cubicBezTo>
                <a:cubicBezTo>
                  <a:pt x="5017946" y="1565891"/>
                  <a:pt x="4972516" y="1490993"/>
                  <a:pt x="4972516" y="1341198"/>
                </a:cubicBezTo>
                <a:cubicBezTo>
                  <a:pt x="4972516" y="1179124"/>
                  <a:pt x="5018628" y="1098087"/>
                  <a:pt x="5110852" y="1098087"/>
                </a:cubicBezTo>
                <a:close/>
                <a:moveTo>
                  <a:pt x="4079325" y="1096859"/>
                </a:moveTo>
                <a:cubicBezTo>
                  <a:pt x="4037033" y="1100952"/>
                  <a:pt x="3995968" y="1125235"/>
                  <a:pt x="3956132" y="1169710"/>
                </a:cubicBezTo>
                <a:lnTo>
                  <a:pt x="3880006" y="1255659"/>
                </a:lnTo>
                <a:lnTo>
                  <a:pt x="4029802" y="1556477"/>
                </a:lnTo>
                <a:lnTo>
                  <a:pt x="4116978" y="1615823"/>
                </a:lnTo>
                <a:lnTo>
                  <a:pt x="3880006" y="1615823"/>
                </a:lnTo>
                <a:lnTo>
                  <a:pt x="3891466" y="1626873"/>
                </a:lnTo>
                <a:lnTo>
                  <a:pt x="4151767" y="1626873"/>
                </a:lnTo>
                <a:lnTo>
                  <a:pt x="4035941" y="1548701"/>
                </a:lnTo>
                <a:lnTo>
                  <a:pt x="3891466" y="1255659"/>
                </a:lnTo>
                <a:lnTo>
                  <a:pt x="3963090" y="1176259"/>
                </a:lnTo>
                <a:cubicBezTo>
                  <a:pt x="4003199" y="1131784"/>
                  <a:pt x="4043444" y="1108182"/>
                  <a:pt x="4083826" y="1105454"/>
                </a:cubicBezTo>
                <a:close/>
                <a:moveTo>
                  <a:pt x="10018161" y="1094813"/>
                </a:moveTo>
                <a:lnTo>
                  <a:pt x="10014069" y="1102180"/>
                </a:lnTo>
                <a:lnTo>
                  <a:pt x="9981327" y="1160297"/>
                </a:lnTo>
                <a:cubicBezTo>
                  <a:pt x="9970958" y="1179124"/>
                  <a:pt x="9958953" y="1202862"/>
                  <a:pt x="9945310" y="1231511"/>
                </a:cubicBezTo>
                <a:lnTo>
                  <a:pt x="9940808" y="1241743"/>
                </a:lnTo>
                <a:lnTo>
                  <a:pt x="9951859" y="1247064"/>
                </a:lnTo>
                <a:cubicBezTo>
                  <a:pt x="9969594" y="1205317"/>
                  <a:pt x="9993332" y="1159069"/>
                  <a:pt x="10023073" y="1108319"/>
                </a:cubicBezTo>
                <a:lnTo>
                  <a:pt x="10027575" y="1100542"/>
                </a:lnTo>
                <a:close/>
                <a:moveTo>
                  <a:pt x="9018743" y="1093175"/>
                </a:moveTo>
                <a:lnTo>
                  <a:pt x="8970449" y="1126327"/>
                </a:lnTo>
                <a:lnTo>
                  <a:pt x="8970449" y="1551566"/>
                </a:lnTo>
                <a:lnTo>
                  <a:pt x="9027339" y="1615823"/>
                </a:lnTo>
                <a:lnTo>
                  <a:pt x="8829248" y="1615823"/>
                </a:lnTo>
                <a:lnTo>
                  <a:pt x="8834978" y="1626873"/>
                </a:lnTo>
                <a:lnTo>
                  <a:pt x="9052304" y="1626873"/>
                </a:lnTo>
                <a:lnTo>
                  <a:pt x="8981090" y="1545836"/>
                </a:lnTo>
                <a:lnTo>
                  <a:pt x="8981090" y="1133285"/>
                </a:lnTo>
                <a:lnTo>
                  <a:pt x="9027339" y="1100133"/>
                </a:lnTo>
                <a:close/>
                <a:moveTo>
                  <a:pt x="7392052" y="1090720"/>
                </a:moveTo>
                <a:cubicBezTo>
                  <a:pt x="7427796" y="1090720"/>
                  <a:pt x="7457400" y="1100611"/>
                  <a:pt x="7480865" y="1120392"/>
                </a:cubicBezTo>
                <a:cubicBezTo>
                  <a:pt x="7504331" y="1140174"/>
                  <a:pt x="7516063" y="1165208"/>
                  <a:pt x="7516063" y="1195495"/>
                </a:cubicBezTo>
                <a:cubicBezTo>
                  <a:pt x="7516063" y="1229328"/>
                  <a:pt x="7503034" y="1256818"/>
                  <a:pt x="7476977" y="1277964"/>
                </a:cubicBezTo>
                <a:cubicBezTo>
                  <a:pt x="7450920" y="1299110"/>
                  <a:pt x="7411015" y="1314595"/>
                  <a:pt x="7357263" y="1324417"/>
                </a:cubicBezTo>
                <a:lnTo>
                  <a:pt x="7352761" y="1325236"/>
                </a:lnTo>
                <a:lnTo>
                  <a:pt x="7352761" y="1132057"/>
                </a:lnTo>
                <a:cubicBezTo>
                  <a:pt x="7365313" y="1128783"/>
                  <a:pt x="7379911" y="1127145"/>
                  <a:pt x="7396554" y="1127145"/>
                </a:cubicBezTo>
                <a:cubicBezTo>
                  <a:pt x="7417837" y="1127145"/>
                  <a:pt x="7436117" y="1130215"/>
                  <a:pt x="7451397" y="1136354"/>
                </a:cubicBezTo>
                <a:cubicBezTo>
                  <a:pt x="7466677" y="1142493"/>
                  <a:pt x="7484412" y="1153749"/>
                  <a:pt x="7504603" y="1170120"/>
                </a:cubicBezTo>
                <a:cubicBezTo>
                  <a:pt x="7485504" y="1135195"/>
                  <a:pt x="7449351" y="1117732"/>
                  <a:pt x="7396145" y="1117732"/>
                </a:cubicBezTo>
                <a:cubicBezTo>
                  <a:pt x="7375135" y="1117732"/>
                  <a:pt x="7357127" y="1119779"/>
                  <a:pt x="7342120" y="1123871"/>
                </a:cubicBezTo>
                <a:lnTo>
                  <a:pt x="7342120" y="1325236"/>
                </a:lnTo>
                <a:cubicBezTo>
                  <a:pt x="7335026" y="1326600"/>
                  <a:pt x="7327523" y="1327282"/>
                  <a:pt x="7319610" y="1327282"/>
                </a:cubicBezTo>
                <a:lnTo>
                  <a:pt x="7319610" y="1106682"/>
                </a:lnTo>
                <a:cubicBezTo>
                  <a:pt x="7339255" y="1096040"/>
                  <a:pt x="7363403" y="1090720"/>
                  <a:pt x="7392052" y="1090720"/>
                </a:cubicBezTo>
                <a:close/>
                <a:moveTo>
                  <a:pt x="7110469" y="1088264"/>
                </a:moveTo>
                <a:cubicBezTo>
                  <a:pt x="7081547" y="1123462"/>
                  <a:pt x="7057945" y="1162207"/>
                  <a:pt x="7039664" y="1204499"/>
                </a:cubicBezTo>
                <a:lnTo>
                  <a:pt x="7046622" y="1213094"/>
                </a:lnTo>
                <a:cubicBezTo>
                  <a:pt x="7057809" y="1182807"/>
                  <a:pt x="7080046" y="1145290"/>
                  <a:pt x="7113334" y="1100542"/>
                </a:cubicBezTo>
                <a:lnTo>
                  <a:pt x="7116199" y="1096859"/>
                </a:lnTo>
                <a:close/>
                <a:moveTo>
                  <a:pt x="9540349" y="1087446"/>
                </a:moveTo>
                <a:lnTo>
                  <a:pt x="9479367" y="1137377"/>
                </a:lnTo>
                <a:lnTo>
                  <a:pt x="9479367" y="1399315"/>
                </a:lnTo>
                <a:cubicBezTo>
                  <a:pt x="9479367" y="1476805"/>
                  <a:pt x="9472818" y="1528374"/>
                  <a:pt x="9459721" y="1554022"/>
                </a:cubicBezTo>
                <a:cubicBezTo>
                  <a:pt x="9435165" y="1601498"/>
                  <a:pt x="9385233" y="1625236"/>
                  <a:pt x="9309925" y="1625236"/>
                </a:cubicBezTo>
                <a:cubicBezTo>
                  <a:pt x="9257265" y="1625236"/>
                  <a:pt x="9214155" y="1615413"/>
                  <a:pt x="9180594" y="1595768"/>
                </a:cubicBezTo>
                <a:lnTo>
                  <a:pt x="9166269" y="1587582"/>
                </a:lnTo>
                <a:lnTo>
                  <a:pt x="9162995" y="1585945"/>
                </a:lnTo>
                <a:cubicBezTo>
                  <a:pt x="9196829" y="1619506"/>
                  <a:pt x="9247306" y="1636287"/>
                  <a:pt x="9314427" y="1636287"/>
                </a:cubicBezTo>
                <a:cubicBezTo>
                  <a:pt x="9392191" y="1636287"/>
                  <a:pt x="9444442" y="1610638"/>
                  <a:pt x="9471181" y="1559342"/>
                </a:cubicBezTo>
                <a:cubicBezTo>
                  <a:pt x="9484278" y="1533967"/>
                  <a:pt x="9490826" y="1479670"/>
                  <a:pt x="9490826" y="1396450"/>
                </a:cubicBezTo>
                <a:lnTo>
                  <a:pt x="9490826" y="1142289"/>
                </a:lnTo>
                <a:lnTo>
                  <a:pt x="9546488" y="1096040"/>
                </a:lnTo>
                <a:close/>
                <a:moveTo>
                  <a:pt x="5882749" y="1087446"/>
                </a:moveTo>
                <a:lnTo>
                  <a:pt x="5821767" y="1137377"/>
                </a:lnTo>
                <a:lnTo>
                  <a:pt x="5821767" y="1399315"/>
                </a:lnTo>
                <a:cubicBezTo>
                  <a:pt x="5821767" y="1476805"/>
                  <a:pt x="5815219" y="1528374"/>
                  <a:pt x="5802122" y="1554022"/>
                </a:cubicBezTo>
                <a:cubicBezTo>
                  <a:pt x="5777566" y="1601498"/>
                  <a:pt x="5727633" y="1625236"/>
                  <a:pt x="5652326" y="1625236"/>
                </a:cubicBezTo>
                <a:cubicBezTo>
                  <a:pt x="5599666" y="1625236"/>
                  <a:pt x="5556555" y="1615413"/>
                  <a:pt x="5522995" y="1595768"/>
                </a:cubicBezTo>
                <a:lnTo>
                  <a:pt x="5508670" y="1587582"/>
                </a:lnTo>
                <a:lnTo>
                  <a:pt x="5505396" y="1585945"/>
                </a:lnTo>
                <a:cubicBezTo>
                  <a:pt x="5539229" y="1619506"/>
                  <a:pt x="5589707" y="1636287"/>
                  <a:pt x="5656829" y="1636287"/>
                </a:cubicBezTo>
                <a:cubicBezTo>
                  <a:pt x="5734591" y="1636287"/>
                  <a:pt x="5786842" y="1610638"/>
                  <a:pt x="5813581" y="1559342"/>
                </a:cubicBezTo>
                <a:cubicBezTo>
                  <a:pt x="5826678" y="1533967"/>
                  <a:pt x="5833227" y="1479670"/>
                  <a:pt x="5833227" y="1396450"/>
                </a:cubicBezTo>
                <a:lnTo>
                  <a:pt x="5833227" y="1142289"/>
                </a:lnTo>
                <a:lnTo>
                  <a:pt x="5888888" y="1096040"/>
                </a:lnTo>
                <a:close/>
                <a:moveTo>
                  <a:pt x="1897616" y="1085808"/>
                </a:moveTo>
                <a:lnTo>
                  <a:pt x="1895570" y="1088264"/>
                </a:lnTo>
                <a:cubicBezTo>
                  <a:pt x="1876743" y="1110365"/>
                  <a:pt x="1857234" y="1149656"/>
                  <a:pt x="1837043" y="1206136"/>
                </a:cubicBezTo>
                <a:lnTo>
                  <a:pt x="1835815" y="1209820"/>
                </a:lnTo>
                <a:lnTo>
                  <a:pt x="1844819" y="1217596"/>
                </a:lnTo>
                <a:lnTo>
                  <a:pt x="1846456" y="1213503"/>
                </a:lnTo>
                <a:cubicBezTo>
                  <a:pt x="1867193" y="1157841"/>
                  <a:pt x="1886975" y="1118005"/>
                  <a:pt x="1905802" y="1093994"/>
                </a:cubicBezTo>
                <a:close/>
                <a:moveTo>
                  <a:pt x="5241412" y="1083762"/>
                </a:moveTo>
                <a:lnTo>
                  <a:pt x="5241412" y="1088264"/>
                </a:lnTo>
                <a:cubicBezTo>
                  <a:pt x="5278247" y="1110365"/>
                  <a:pt x="5306692" y="1143789"/>
                  <a:pt x="5326746" y="1188537"/>
                </a:cubicBezTo>
                <a:cubicBezTo>
                  <a:pt x="5346801" y="1233285"/>
                  <a:pt x="5356828" y="1285536"/>
                  <a:pt x="5356828" y="1345290"/>
                </a:cubicBezTo>
                <a:cubicBezTo>
                  <a:pt x="5356828" y="1425509"/>
                  <a:pt x="5334863" y="1491402"/>
                  <a:pt x="5290934" y="1542971"/>
                </a:cubicBezTo>
                <a:cubicBezTo>
                  <a:pt x="5247005" y="1594540"/>
                  <a:pt x="5190798" y="1620325"/>
                  <a:pt x="5122312" y="1620325"/>
                </a:cubicBezTo>
                <a:cubicBezTo>
                  <a:pt x="5071289" y="1620325"/>
                  <a:pt x="5028860" y="1607910"/>
                  <a:pt x="4995027" y="1583081"/>
                </a:cubicBezTo>
                <a:lnTo>
                  <a:pt x="4995027" y="1585127"/>
                </a:lnTo>
                <a:cubicBezTo>
                  <a:pt x="5035410" y="1616505"/>
                  <a:pt x="5078792" y="1632194"/>
                  <a:pt x="5125177" y="1632194"/>
                </a:cubicBezTo>
                <a:cubicBezTo>
                  <a:pt x="5197756" y="1632194"/>
                  <a:pt x="5256350" y="1605181"/>
                  <a:pt x="5300963" y="1551157"/>
                </a:cubicBezTo>
                <a:cubicBezTo>
                  <a:pt x="5345573" y="1497132"/>
                  <a:pt x="5367878" y="1426191"/>
                  <a:pt x="5367878" y="1338333"/>
                </a:cubicBezTo>
                <a:cubicBezTo>
                  <a:pt x="5367878" y="1278578"/>
                  <a:pt x="5356555" y="1225918"/>
                  <a:pt x="5333909" y="1180352"/>
                </a:cubicBezTo>
                <a:cubicBezTo>
                  <a:pt x="5311262" y="1134785"/>
                  <a:pt x="5280429" y="1102589"/>
                  <a:pt x="5241412" y="1083762"/>
                </a:cubicBezTo>
                <a:close/>
                <a:moveTo>
                  <a:pt x="10530131" y="1082534"/>
                </a:moveTo>
                <a:lnTo>
                  <a:pt x="10484701" y="1127555"/>
                </a:lnTo>
                <a:lnTo>
                  <a:pt x="10484701" y="1554022"/>
                </a:lnTo>
                <a:lnTo>
                  <a:pt x="10539544" y="1615823"/>
                </a:lnTo>
                <a:lnTo>
                  <a:pt x="10340226" y="1615823"/>
                </a:lnTo>
                <a:lnTo>
                  <a:pt x="10350458" y="1626873"/>
                </a:lnTo>
                <a:lnTo>
                  <a:pt x="10562873" y="1626873"/>
                </a:lnTo>
                <a:lnTo>
                  <a:pt x="10494933" y="1549110"/>
                </a:lnTo>
                <a:lnTo>
                  <a:pt x="10494933" y="1131648"/>
                </a:lnTo>
                <a:lnTo>
                  <a:pt x="10536679" y="1091129"/>
                </a:lnTo>
                <a:close/>
                <a:moveTo>
                  <a:pt x="2386256" y="1082534"/>
                </a:moveTo>
                <a:lnTo>
                  <a:pt x="2340827" y="1127555"/>
                </a:lnTo>
                <a:lnTo>
                  <a:pt x="2340827" y="1554022"/>
                </a:lnTo>
                <a:lnTo>
                  <a:pt x="2395669" y="1615823"/>
                </a:lnTo>
                <a:lnTo>
                  <a:pt x="2196352" y="1615823"/>
                </a:lnTo>
                <a:lnTo>
                  <a:pt x="2206583" y="1626873"/>
                </a:lnTo>
                <a:lnTo>
                  <a:pt x="2418998" y="1626873"/>
                </a:lnTo>
                <a:lnTo>
                  <a:pt x="2351058" y="1549110"/>
                </a:lnTo>
                <a:lnTo>
                  <a:pt x="2351058" y="1131648"/>
                </a:lnTo>
                <a:lnTo>
                  <a:pt x="2392804" y="1091129"/>
                </a:lnTo>
                <a:close/>
                <a:moveTo>
                  <a:pt x="9264496" y="1081716"/>
                </a:moveTo>
                <a:lnTo>
                  <a:pt x="9218247" y="1126736"/>
                </a:lnTo>
                <a:lnTo>
                  <a:pt x="9218247" y="1433694"/>
                </a:lnTo>
                <a:cubicBezTo>
                  <a:pt x="9218247" y="1470802"/>
                  <a:pt x="9222613" y="1498224"/>
                  <a:pt x="9231345" y="1515959"/>
                </a:cubicBezTo>
                <a:cubicBezTo>
                  <a:pt x="9240076" y="1533694"/>
                  <a:pt x="9255901" y="1547201"/>
                  <a:pt x="9278821" y="1556477"/>
                </a:cubicBezTo>
                <a:lnTo>
                  <a:pt x="9278002" y="1552794"/>
                </a:lnTo>
                <a:cubicBezTo>
                  <a:pt x="9260539" y="1538060"/>
                  <a:pt x="9248671" y="1525509"/>
                  <a:pt x="9242395" y="1515140"/>
                </a:cubicBezTo>
                <a:lnTo>
                  <a:pt x="9229707" y="1463162"/>
                </a:lnTo>
                <a:lnTo>
                  <a:pt x="9230117" y="1434922"/>
                </a:lnTo>
                <a:lnTo>
                  <a:pt x="9230117" y="1130829"/>
                </a:lnTo>
                <a:lnTo>
                  <a:pt x="9270226" y="1090310"/>
                </a:lnTo>
                <a:close/>
                <a:moveTo>
                  <a:pt x="5606896" y="1081716"/>
                </a:moveTo>
                <a:lnTo>
                  <a:pt x="5560649" y="1126736"/>
                </a:lnTo>
                <a:lnTo>
                  <a:pt x="5560649" y="1433694"/>
                </a:lnTo>
                <a:cubicBezTo>
                  <a:pt x="5560649" y="1470802"/>
                  <a:pt x="5565014" y="1498224"/>
                  <a:pt x="5573745" y="1515959"/>
                </a:cubicBezTo>
                <a:cubicBezTo>
                  <a:pt x="5582476" y="1533694"/>
                  <a:pt x="5598302" y="1547201"/>
                  <a:pt x="5621221" y="1556477"/>
                </a:cubicBezTo>
                <a:lnTo>
                  <a:pt x="5620403" y="1552794"/>
                </a:lnTo>
                <a:cubicBezTo>
                  <a:pt x="5602940" y="1538060"/>
                  <a:pt x="5591071" y="1525509"/>
                  <a:pt x="5584796" y="1515140"/>
                </a:cubicBezTo>
                <a:lnTo>
                  <a:pt x="5572108" y="1463162"/>
                </a:lnTo>
                <a:lnTo>
                  <a:pt x="5572517" y="1434922"/>
                </a:lnTo>
                <a:lnTo>
                  <a:pt x="5572517" y="1130829"/>
                </a:lnTo>
                <a:lnTo>
                  <a:pt x="5612627" y="1090310"/>
                </a:lnTo>
                <a:close/>
                <a:moveTo>
                  <a:pt x="10063145" y="1068209"/>
                </a:moveTo>
                <a:lnTo>
                  <a:pt x="10117989" y="1118141"/>
                </a:lnTo>
                <a:lnTo>
                  <a:pt x="10117989" y="1302316"/>
                </a:lnTo>
                <a:cubicBezTo>
                  <a:pt x="10081698" y="1309410"/>
                  <a:pt x="10055505" y="1332603"/>
                  <a:pt x="10039407" y="1371893"/>
                </a:cubicBezTo>
                <a:lnTo>
                  <a:pt x="10045546" y="1375986"/>
                </a:lnTo>
                <a:cubicBezTo>
                  <a:pt x="10063281" y="1352794"/>
                  <a:pt x="10087428" y="1341198"/>
                  <a:pt x="10117989" y="1341198"/>
                </a:cubicBezTo>
                <a:lnTo>
                  <a:pt x="10117989" y="1356341"/>
                </a:lnTo>
                <a:cubicBezTo>
                  <a:pt x="10091521" y="1358524"/>
                  <a:pt x="10070376" y="1369574"/>
                  <a:pt x="10054551" y="1389492"/>
                </a:cubicBezTo>
                <a:lnTo>
                  <a:pt x="10063145" y="1393585"/>
                </a:lnTo>
                <a:cubicBezTo>
                  <a:pt x="10076787" y="1375577"/>
                  <a:pt x="10095069" y="1366573"/>
                  <a:pt x="10117989" y="1366573"/>
                </a:cubicBezTo>
                <a:lnTo>
                  <a:pt x="10117989" y="1545427"/>
                </a:lnTo>
                <a:lnTo>
                  <a:pt x="10063145" y="1593312"/>
                </a:lnTo>
                <a:lnTo>
                  <a:pt x="10252232" y="1593312"/>
                </a:lnTo>
                <a:lnTo>
                  <a:pt x="10199844" y="1549110"/>
                </a:lnTo>
                <a:lnTo>
                  <a:pt x="10199844" y="1346109"/>
                </a:lnTo>
                <a:cubicBezTo>
                  <a:pt x="10204482" y="1346382"/>
                  <a:pt x="10207620" y="1346655"/>
                  <a:pt x="10209257" y="1346927"/>
                </a:cubicBezTo>
                <a:lnTo>
                  <a:pt x="10250594" y="1350611"/>
                </a:lnTo>
                <a:cubicBezTo>
                  <a:pt x="10259053" y="1351429"/>
                  <a:pt x="10272422" y="1351839"/>
                  <a:pt x="10290704" y="1351839"/>
                </a:cubicBezTo>
                <a:cubicBezTo>
                  <a:pt x="10324809" y="1351839"/>
                  <a:pt x="10354686" y="1349929"/>
                  <a:pt x="10380335" y="1346109"/>
                </a:cubicBezTo>
                <a:lnTo>
                  <a:pt x="10380335" y="1360843"/>
                </a:lnTo>
                <a:cubicBezTo>
                  <a:pt x="10360963" y="1367937"/>
                  <a:pt x="10338180" y="1371484"/>
                  <a:pt x="10311986" y="1371484"/>
                </a:cubicBezTo>
                <a:cubicBezTo>
                  <a:pt x="10295888" y="1371484"/>
                  <a:pt x="10269830" y="1370120"/>
                  <a:pt x="10233814" y="1367391"/>
                </a:cubicBezTo>
                <a:lnTo>
                  <a:pt x="10221945" y="1366573"/>
                </a:lnTo>
                <a:lnTo>
                  <a:pt x="10221945" y="1554840"/>
                </a:lnTo>
                <a:lnTo>
                  <a:pt x="10277607" y="1615823"/>
                </a:lnTo>
                <a:lnTo>
                  <a:pt x="10077879" y="1615823"/>
                </a:lnTo>
                <a:lnTo>
                  <a:pt x="10088521" y="1626873"/>
                </a:lnTo>
                <a:lnTo>
                  <a:pt x="10300117" y="1626873"/>
                </a:lnTo>
                <a:lnTo>
                  <a:pt x="10232586" y="1549110"/>
                </a:lnTo>
                <a:lnTo>
                  <a:pt x="10232586" y="1375986"/>
                </a:lnTo>
                <a:lnTo>
                  <a:pt x="10238316" y="1376395"/>
                </a:lnTo>
                <a:cubicBezTo>
                  <a:pt x="10262873" y="1378851"/>
                  <a:pt x="10286611" y="1380079"/>
                  <a:pt x="10309530" y="1380079"/>
                </a:cubicBezTo>
                <a:cubicBezTo>
                  <a:pt x="10333813" y="1380079"/>
                  <a:pt x="10357416" y="1377350"/>
                  <a:pt x="10380335" y="1371893"/>
                </a:cubicBezTo>
                <a:lnTo>
                  <a:pt x="10380335" y="1545427"/>
                </a:lnTo>
                <a:lnTo>
                  <a:pt x="10324264" y="1593312"/>
                </a:lnTo>
                <a:lnTo>
                  <a:pt x="10512532" y="1593312"/>
                </a:lnTo>
                <a:lnTo>
                  <a:pt x="10463009" y="1549110"/>
                </a:lnTo>
                <a:lnTo>
                  <a:pt x="10463009" y="1122643"/>
                </a:lnTo>
                <a:lnTo>
                  <a:pt x="10519490" y="1068209"/>
                </a:lnTo>
                <a:lnTo>
                  <a:pt x="10330403" y="1068209"/>
                </a:lnTo>
                <a:lnTo>
                  <a:pt x="10380335" y="1114049"/>
                </a:lnTo>
                <a:lnTo>
                  <a:pt x="10380335" y="1302316"/>
                </a:lnTo>
                <a:cubicBezTo>
                  <a:pt x="10359871" y="1305045"/>
                  <a:pt x="10335450" y="1306409"/>
                  <a:pt x="10307075" y="1306409"/>
                </a:cubicBezTo>
                <a:cubicBezTo>
                  <a:pt x="10287429" y="1306409"/>
                  <a:pt x="10267101" y="1305454"/>
                  <a:pt x="10246092" y="1303544"/>
                </a:cubicBezTo>
                <a:lnTo>
                  <a:pt x="10232586" y="1302316"/>
                </a:lnTo>
                <a:lnTo>
                  <a:pt x="10232586" y="1131648"/>
                </a:lnTo>
                <a:lnTo>
                  <a:pt x="10274742" y="1089901"/>
                </a:lnTo>
                <a:lnTo>
                  <a:pt x="10266556" y="1082534"/>
                </a:lnTo>
                <a:lnTo>
                  <a:pt x="10221945" y="1126736"/>
                </a:lnTo>
                <a:lnTo>
                  <a:pt x="10221945" y="1301907"/>
                </a:lnTo>
                <a:cubicBezTo>
                  <a:pt x="10213486" y="1301361"/>
                  <a:pt x="10206119" y="1300543"/>
                  <a:pt x="10199844" y="1299451"/>
                </a:cubicBezTo>
                <a:lnTo>
                  <a:pt x="10199844" y="1122643"/>
                </a:lnTo>
                <a:lnTo>
                  <a:pt x="10255506" y="1068209"/>
                </a:lnTo>
                <a:close/>
                <a:moveTo>
                  <a:pt x="9059857" y="1068209"/>
                </a:moveTo>
                <a:lnTo>
                  <a:pt x="9115519" y="1118141"/>
                </a:lnTo>
                <a:lnTo>
                  <a:pt x="9115519" y="1389902"/>
                </a:lnTo>
                <a:cubicBezTo>
                  <a:pt x="9115519" y="1467937"/>
                  <a:pt x="9126843" y="1520734"/>
                  <a:pt x="9149489" y="1548292"/>
                </a:cubicBezTo>
                <a:cubicBezTo>
                  <a:pt x="9177865" y="1583217"/>
                  <a:pt x="9227797" y="1600679"/>
                  <a:pt x="9299285" y="1600679"/>
                </a:cubicBezTo>
                <a:cubicBezTo>
                  <a:pt x="9366952" y="1600679"/>
                  <a:pt x="9412518" y="1583217"/>
                  <a:pt x="9435983" y="1548292"/>
                </a:cubicBezTo>
                <a:cubicBezTo>
                  <a:pt x="9445261" y="1534649"/>
                  <a:pt x="9451467" y="1517187"/>
                  <a:pt x="9454605" y="1495904"/>
                </a:cubicBezTo>
                <a:cubicBezTo>
                  <a:pt x="9457743" y="1474622"/>
                  <a:pt x="9459312" y="1439697"/>
                  <a:pt x="9459312" y="1391129"/>
                </a:cubicBezTo>
                <a:lnTo>
                  <a:pt x="9459312" y="1126736"/>
                </a:lnTo>
                <a:lnTo>
                  <a:pt x="9532573" y="1068209"/>
                </a:lnTo>
                <a:lnTo>
                  <a:pt x="9358221" y="1068209"/>
                </a:lnTo>
                <a:lnTo>
                  <a:pt x="9422067" y="1126736"/>
                </a:lnTo>
                <a:lnTo>
                  <a:pt x="9420431" y="1391539"/>
                </a:lnTo>
                <a:cubicBezTo>
                  <a:pt x="9420431" y="1460570"/>
                  <a:pt x="9413746" y="1505591"/>
                  <a:pt x="9400376" y="1526600"/>
                </a:cubicBezTo>
                <a:cubicBezTo>
                  <a:pt x="9383732" y="1552521"/>
                  <a:pt x="9353309" y="1565482"/>
                  <a:pt x="9309107" y="1565482"/>
                </a:cubicBezTo>
                <a:cubicBezTo>
                  <a:pt x="9268998" y="1565482"/>
                  <a:pt x="9240485" y="1556955"/>
                  <a:pt x="9223568" y="1539902"/>
                </a:cubicBezTo>
                <a:cubicBezTo>
                  <a:pt x="9206651" y="1522849"/>
                  <a:pt x="9198193" y="1493994"/>
                  <a:pt x="9198193" y="1453340"/>
                </a:cubicBezTo>
                <a:lnTo>
                  <a:pt x="9197375" y="1390311"/>
                </a:lnTo>
                <a:lnTo>
                  <a:pt x="9197375" y="1122643"/>
                </a:lnTo>
                <a:lnTo>
                  <a:pt x="9253036" y="1068209"/>
                </a:lnTo>
                <a:close/>
                <a:moveTo>
                  <a:pt x="8454759" y="1068209"/>
                </a:moveTo>
                <a:lnTo>
                  <a:pt x="8508784" y="1118960"/>
                </a:lnTo>
                <a:lnTo>
                  <a:pt x="8508784" y="1457432"/>
                </a:lnTo>
                <a:cubicBezTo>
                  <a:pt x="8508784" y="1494267"/>
                  <a:pt x="8503941" y="1521211"/>
                  <a:pt x="8494255" y="1538265"/>
                </a:cubicBezTo>
                <a:cubicBezTo>
                  <a:pt x="8484568" y="1555318"/>
                  <a:pt x="8464582" y="1572166"/>
                  <a:pt x="8434295" y="1588810"/>
                </a:cubicBezTo>
                <a:lnTo>
                  <a:pt x="8425701" y="1593312"/>
                </a:lnTo>
                <a:lnTo>
                  <a:pt x="8608239" y="1593312"/>
                </a:lnTo>
                <a:lnTo>
                  <a:pt x="8623381" y="1615823"/>
                </a:lnTo>
                <a:lnTo>
                  <a:pt x="8422427" y="1615823"/>
                </a:lnTo>
                <a:lnTo>
                  <a:pt x="8429793" y="1626873"/>
                </a:lnTo>
                <a:lnTo>
                  <a:pt x="8643845" y="1626873"/>
                </a:lnTo>
                <a:lnTo>
                  <a:pt x="8607011" y="1580216"/>
                </a:lnTo>
                <a:cubicBezTo>
                  <a:pt x="8592822" y="1565754"/>
                  <a:pt x="8583817" y="1552521"/>
                  <a:pt x="8579998" y="1540516"/>
                </a:cubicBezTo>
                <a:cubicBezTo>
                  <a:pt x="8576178" y="1528510"/>
                  <a:pt x="8574268" y="1508046"/>
                  <a:pt x="8574268" y="1479124"/>
                </a:cubicBezTo>
                <a:lnTo>
                  <a:pt x="8574268" y="1262616"/>
                </a:lnTo>
                <a:lnTo>
                  <a:pt x="8686410" y="1592903"/>
                </a:lnTo>
                <a:lnTo>
                  <a:pt x="8715059" y="1592903"/>
                </a:lnTo>
                <a:lnTo>
                  <a:pt x="8867311" y="1172575"/>
                </a:lnTo>
                <a:lnTo>
                  <a:pt x="8867311" y="1235195"/>
                </a:lnTo>
                <a:lnTo>
                  <a:pt x="8730612" y="1615823"/>
                </a:lnTo>
                <a:lnTo>
                  <a:pt x="8695005" y="1615823"/>
                </a:lnTo>
                <a:lnTo>
                  <a:pt x="8698279" y="1626873"/>
                </a:lnTo>
                <a:lnTo>
                  <a:pt x="8737570" y="1626873"/>
                </a:lnTo>
                <a:lnTo>
                  <a:pt x="8867311" y="1269983"/>
                </a:lnTo>
                <a:lnTo>
                  <a:pt x="8867311" y="1545427"/>
                </a:lnTo>
                <a:lnTo>
                  <a:pt x="8810421" y="1593312"/>
                </a:lnTo>
                <a:lnTo>
                  <a:pt x="8998689" y="1593312"/>
                </a:lnTo>
                <a:lnTo>
                  <a:pt x="8948347" y="1545427"/>
                </a:lnTo>
                <a:lnTo>
                  <a:pt x="8948347" y="1125099"/>
                </a:lnTo>
                <a:lnTo>
                  <a:pt x="9004419" y="1068209"/>
                </a:lnTo>
                <a:lnTo>
                  <a:pt x="8796915" y="1068209"/>
                </a:lnTo>
                <a:lnTo>
                  <a:pt x="8846847" y="1121825"/>
                </a:lnTo>
                <a:lnTo>
                  <a:pt x="8741253" y="1413640"/>
                </a:lnTo>
                <a:lnTo>
                  <a:pt x="8643845" y="1128373"/>
                </a:lnTo>
                <a:lnTo>
                  <a:pt x="8695005" y="1092357"/>
                </a:lnTo>
                <a:lnTo>
                  <a:pt x="8686410" y="1085399"/>
                </a:lnTo>
                <a:lnTo>
                  <a:pt x="8632795" y="1125099"/>
                </a:lnTo>
                <a:lnTo>
                  <a:pt x="8737570" y="1428783"/>
                </a:lnTo>
                <a:lnTo>
                  <a:pt x="8722836" y="1464390"/>
                </a:lnTo>
                <a:lnTo>
                  <a:pt x="8607011" y="1121825"/>
                </a:lnTo>
                <a:lnTo>
                  <a:pt x="8666355" y="1068209"/>
                </a:lnTo>
                <a:close/>
                <a:moveTo>
                  <a:pt x="6659855" y="1068209"/>
                </a:moveTo>
                <a:lnTo>
                  <a:pt x="6722065" y="1117323"/>
                </a:lnTo>
                <a:lnTo>
                  <a:pt x="6722065" y="1292084"/>
                </a:lnTo>
                <a:cubicBezTo>
                  <a:pt x="6677317" y="1292084"/>
                  <a:pt x="6648667" y="1313912"/>
                  <a:pt x="6636117" y="1357569"/>
                </a:cubicBezTo>
                <a:cubicBezTo>
                  <a:pt x="6659037" y="1337105"/>
                  <a:pt x="6684411" y="1326873"/>
                  <a:pt x="6712243" y="1326873"/>
                </a:cubicBezTo>
                <a:cubicBezTo>
                  <a:pt x="6714152" y="1326873"/>
                  <a:pt x="6717427" y="1327146"/>
                  <a:pt x="6722065" y="1327691"/>
                </a:cubicBezTo>
                <a:lnTo>
                  <a:pt x="6722065" y="1346927"/>
                </a:lnTo>
                <a:cubicBezTo>
                  <a:pt x="6693415" y="1350474"/>
                  <a:pt x="6670769" y="1358251"/>
                  <a:pt x="6654125" y="1370256"/>
                </a:cubicBezTo>
                <a:lnTo>
                  <a:pt x="6659855" y="1378851"/>
                </a:lnTo>
                <a:cubicBezTo>
                  <a:pt x="6678409" y="1367391"/>
                  <a:pt x="6699145" y="1360297"/>
                  <a:pt x="6722065" y="1357569"/>
                </a:cubicBezTo>
                <a:lnTo>
                  <a:pt x="6722065" y="1540106"/>
                </a:lnTo>
                <a:lnTo>
                  <a:pt x="6659855" y="1587582"/>
                </a:lnTo>
                <a:lnTo>
                  <a:pt x="7118655" y="1587582"/>
                </a:lnTo>
                <a:cubicBezTo>
                  <a:pt x="7094371" y="1563572"/>
                  <a:pt x="7076977" y="1542562"/>
                  <a:pt x="7066472" y="1524554"/>
                </a:cubicBezTo>
                <a:cubicBezTo>
                  <a:pt x="7055967" y="1506546"/>
                  <a:pt x="7047168" y="1482535"/>
                  <a:pt x="7040073" y="1452521"/>
                </a:cubicBezTo>
                <a:cubicBezTo>
                  <a:pt x="7037618" y="1456887"/>
                  <a:pt x="7035981" y="1459888"/>
                  <a:pt x="7035162" y="1461525"/>
                </a:cubicBezTo>
                <a:lnTo>
                  <a:pt x="7013471" y="1498769"/>
                </a:lnTo>
                <a:cubicBezTo>
                  <a:pt x="7000101" y="1521962"/>
                  <a:pt x="6981683" y="1537514"/>
                  <a:pt x="6958218" y="1545427"/>
                </a:cubicBezTo>
                <a:cubicBezTo>
                  <a:pt x="6934753" y="1553340"/>
                  <a:pt x="6895189" y="1557296"/>
                  <a:pt x="6839527" y="1557296"/>
                </a:cubicBezTo>
                <a:lnTo>
                  <a:pt x="6839527" y="1357569"/>
                </a:lnTo>
                <a:lnTo>
                  <a:pt x="6928750" y="1357569"/>
                </a:lnTo>
                <a:lnTo>
                  <a:pt x="6918109" y="1346927"/>
                </a:lnTo>
                <a:lnTo>
                  <a:pt x="6829295" y="1346927"/>
                </a:lnTo>
                <a:lnTo>
                  <a:pt x="6829295" y="1557296"/>
                </a:lnTo>
                <a:lnTo>
                  <a:pt x="6803102" y="1557296"/>
                </a:lnTo>
                <a:lnTo>
                  <a:pt x="6803102" y="1327691"/>
                </a:lnTo>
                <a:lnTo>
                  <a:pt x="6914835" y="1327691"/>
                </a:lnTo>
                <a:lnTo>
                  <a:pt x="6967631" y="1396041"/>
                </a:lnTo>
                <a:lnTo>
                  <a:pt x="6967631" y="1219642"/>
                </a:lnTo>
                <a:lnTo>
                  <a:pt x="6914835" y="1292084"/>
                </a:lnTo>
                <a:lnTo>
                  <a:pt x="6839527" y="1292084"/>
                </a:lnTo>
                <a:lnTo>
                  <a:pt x="6839527" y="1136559"/>
                </a:lnTo>
                <a:lnTo>
                  <a:pt x="6848123" y="1136150"/>
                </a:lnTo>
                <a:cubicBezTo>
                  <a:pt x="6870496" y="1135058"/>
                  <a:pt x="6886049" y="1134512"/>
                  <a:pt x="6894780" y="1134512"/>
                </a:cubicBezTo>
                <a:cubicBezTo>
                  <a:pt x="6923702" y="1134512"/>
                  <a:pt x="6943075" y="1136150"/>
                  <a:pt x="6952897" y="1139424"/>
                </a:cubicBezTo>
                <a:cubicBezTo>
                  <a:pt x="6962720" y="1142698"/>
                  <a:pt x="6978682" y="1153066"/>
                  <a:pt x="7000783" y="1170529"/>
                </a:cubicBezTo>
                <a:cubicBezTo>
                  <a:pt x="7002420" y="1171893"/>
                  <a:pt x="7005149" y="1173939"/>
                  <a:pt x="7008969" y="1176668"/>
                </a:cubicBezTo>
                <a:cubicBezTo>
                  <a:pt x="6996144" y="1155386"/>
                  <a:pt x="6981547" y="1141061"/>
                  <a:pt x="6965176" y="1133694"/>
                </a:cubicBezTo>
                <a:cubicBezTo>
                  <a:pt x="6948805" y="1126327"/>
                  <a:pt x="6923293" y="1122643"/>
                  <a:pt x="6888641" y="1122643"/>
                </a:cubicBezTo>
                <a:cubicBezTo>
                  <a:pt x="6869814" y="1122643"/>
                  <a:pt x="6850032" y="1123598"/>
                  <a:pt x="6829295" y="1125508"/>
                </a:cubicBezTo>
                <a:lnTo>
                  <a:pt x="6829295" y="1292084"/>
                </a:lnTo>
                <a:lnTo>
                  <a:pt x="6803102" y="1292084"/>
                </a:lnTo>
                <a:lnTo>
                  <a:pt x="6803102" y="1103817"/>
                </a:lnTo>
                <a:cubicBezTo>
                  <a:pt x="6831751" y="1102452"/>
                  <a:pt x="6856308" y="1101770"/>
                  <a:pt x="6876772" y="1101770"/>
                </a:cubicBezTo>
                <a:cubicBezTo>
                  <a:pt x="6921247" y="1101770"/>
                  <a:pt x="6952079" y="1106545"/>
                  <a:pt x="6969269" y="1116095"/>
                </a:cubicBezTo>
                <a:cubicBezTo>
                  <a:pt x="6986458" y="1125645"/>
                  <a:pt x="7002557" y="1146791"/>
                  <a:pt x="7017563" y="1179533"/>
                </a:cubicBezTo>
                <a:cubicBezTo>
                  <a:pt x="7018927" y="1182534"/>
                  <a:pt x="7020974" y="1187173"/>
                  <a:pt x="7023703" y="1193448"/>
                </a:cubicBezTo>
                <a:cubicBezTo>
                  <a:pt x="7040073" y="1149246"/>
                  <a:pt x="7062175" y="1110092"/>
                  <a:pt x="7090005" y="1075986"/>
                </a:cubicBezTo>
                <a:lnTo>
                  <a:pt x="7096554" y="1068209"/>
                </a:lnTo>
                <a:close/>
                <a:moveTo>
                  <a:pt x="5402258" y="1068209"/>
                </a:moveTo>
                <a:lnTo>
                  <a:pt x="5457920" y="1118141"/>
                </a:lnTo>
                <a:lnTo>
                  <a:pt x="5457920" y="1389902"/>
                </a:lnTo>
                <a:cubicBezTo>
                  <a:pt x="5457920" y="1467937"/>
                  <a:pt x="5469243" y="1520734"/>
                  <a:pt x="5491889" y="1548292"/>
                </a:cubicBezTo>
                <a:cubicBezTo>
                  <a:pt x="5520266" y="1583217"/>
                  <a:pt x="5570198" y="1600679"/>
                  <a:pt x="5641685" y="1600679"/>
                </a:cubicBezTo>
                <a:cubicBezTo>
                  <a:pt x="5709352" y="1600679"/>
                  <a:pt x="5754919" y="1583217"/>
                  <a:pt x="5778384" y="1548292"/>
                </a:cubicBezTo>
                <a:cubicBezTo>
                  <a:pt x="5787661" y="1534649"/>
                  <a:pt x="5793868" y="1517187"/>
                  <a:pt x="5797006" y="1495904"/>
                </a:cubicBezTo>
                <a:cubicBezTo>
                  <a:pt x="5800144" y="1474622"/>
                  <a:pt x="5801712" y="1439697"/>
                  <a:pt x="5801712" y="1391129"/>
                </a:cubicBezTo>
                <a:lnTo>
                  <a:pt x="5801712" y="1126736"/>
                </a:lnTo>
                <a:lnTo>
                  <a:pt x="5874973" y="1068209"/>
                </a:lnTo>
                <a:lnTo>
                  <a:pt x="5700621" y="1068209"/>
                </a:lnTo>
                <a:lnTo>
                  <a:pt x="5764468" y="1126736"/>
                </a:lnTo>
                <a:lnTo>
                  <a:pt x="5762831" y="1391539"/>
                </a:lnTo>
                <a:cubicBezTo>
                  <a:pt x="5762831" y="1460570"/>
                  <a:pt x="5756147" y="1505591"/>
                  <a:pt x="5742776" y="1526600"/>
                </a:cubicBezTo>
                <a:cubicBezTo>
                  <a:pt x="5726133" y="1552521"/>
                  <a:pt x="5695710" y="1565482"/>
                  <a:pt x="5651508" y="1565482"/>
                </a:cubicBezTo>
                <a:cubicBezTo>
                  <a:pt x="5611399" y="1565482"/>
                  <a:pt x="5582886" y="1556955"/>
                  <a:pt x="5565969" y="1539902"/>
                </a:cubicBezTo>
                <a:cubicBezTo>
                  <a:pt x="5549052" y="1522849"/>
                  <a:pt x="5540594" y="1493994"/>
                  <a:pt x="5540594" y="1453340"/>
                </a:cubicBezTo>
                <a:lnTo>
                  <a:pt x="5539776" y="1390311"/>
                </a:lnTo>
                <a:lnTo>
                  <a:pt x="5539776" y="1122643"/>
                </a:lnTo>
                <a:lnTo>
                  <a:pt x="5595437" y="1068209"/>
                </a:lnTo>
                <a:close/>
                <a:moveTo>
                  <a:pt x="3579597" y="1068209"/>
                </a:moveTo>
                <a:lnTo>
                  <a:pt x="3632394" y="1116914"/>
                </a:lnTo>
                <a:lnTo>
                  <a:pt x="3632394" y="1545427"/>
                </a:lnTo>
                <a:lnTo>
                  <a:pt x="3576323" y="1593312"/>
                </a:lnTo>
                <a:lnTo>
                  <a:pt x="3763772" y="1593312"/>
                </a:lnTo>
                <a:lnTo>
                  <a:pt x="3714249" y="1548701"/>
                </a:lnTo>
                <a:lnTo>
                  <a:pt x="3714249" y="1421416"/>
                </a:lnTo>
                <a:lnTo>
                  <a:pt x="3798969" y="1320734"/>
                </a:lnTo>
                <a:lnTo>
                  <a:pt x="3807974" y="1338742"/>
                </a:lnTo>
                <a:lnTo>
                  <a:pt x="3736759" y="1426327"/>
                </a:lnTo>
                <a:lnTo>
                  <a:pt x="3736759" y="1553203"/>
                </a:lnTo>
                <a:lnTo>
                  <a:pt x="3788737" y="1615823"/>
                </a:lnTo>
                <a:lnTo>
                  <a:pt x="3592285" y="1615823"/>
                </a:lnTo>
                <a:lnTo>
                  <a:pt x="3603335" y="1626873"/>
                </a:lnTo>
                <a:lnTo>
                  <a:pt x="3813294" y="1626873"/>
                </a:lnTo>
                <a:lnTo>
                  <a:pt x="3746582" y="1548701"/>
                </a:lnTo>
                <a:lnTo>
                  <a:pt x="3746582" y="1431648"/>
                </a:lnTo>
                <a:lnTo>
                  <a:pt x="3813294" y="1350202"/>
                </a:lnTo>
                <a:lnTo>
                  <a:pt x="3914795" y="1553203"/>
                </a:lnTo>
                <a:lnTo>
                  <a:pt x="3861180" y="1593312"/>
                </a:lnTo>
                <a:lnTo>
                  <a:pt x="4073595" y="1593312"/>
                </a:lnTo>
                <a:lnTo>
                  <a:pt x="4004837" y="1548701"/>
                </a:lnTo>
                <a:lnTo>
                  <a:pt x="3853813" y="1255249"/>
                </a:lnTo>
                <a:lnTo>
                  <a:pt x="3910702" y="1187719"/>
                </a:lnTo>
                <a:cubicBezTo>
                  <a:pt x="3965272" y="1122234"/>
                  <a:pt x="4016160" y="1083762"/>
                  <a:pt x="4063363" y="1072302"/>
                </a:cubicBezTo>
                <a:lnTo>
                  <a:pt x="4063363" y="1068209"/>
                </a:lnTo>
                <a:lnTo>
                  <a:pt x="3847673" y="1068209"/>
                </a:lnTo>
                <a:lnTo>
                  <a:pt x="3847673" y="1072302"/>
                </a:lnTo>
                <a:cubicBezTo>
                  <a:pt x="3862408" y="1075304"/>
                  <a:pt x="3874959" y="1081511"/>
                  <a:pt x="3885327" y="1090924"/>
                </a:cubicBezTo>
                <a:cubicBezTo>
                  <a:pt x="3895696" y="1100338"/>
                  <a:pt x="3900880" y="1110229"/>
                  <a:pt x="3900880" y="1120597"/>
                </a:cubicBezTo>
                <a:cubicBezTo>
                  <a:pt x="3900880" y="1138059"/>
                  <a:pt x="3891739" y="1157705"/>
                  <a:pt x="3873458" y="1179533"/>
                </a:cubicBezTo>
                <a:lnTo>
                  <a:pt x="3746582" y="1330966"/>
                </a:lnTo>
                <a:lnTo>
                  <a:pt x="3746582" y="1130829"/>
                </a:lnTo>
                <a:lnTo>
                  <a:pt x="3788737" y="1089901"/>
                </a:lnTo>
                <a:lnTo>
                  <a:pt x="3782598" y="1080897"/>
                </a:lnTo>
                <a:lnTo>
                  <a:pt x="3736759" y="1125508"/>
                </a:lnTo>
                <a:lnTo>
                  <a:pt x="3736759" y="1343653"/>
                </a:lnTo>
                <a:lnTo>
                  <a:pt x="3714249" y="1369438"/>
                </a:lnTo>
                <a:lnTo>
                  <a:pt x="3714249" y="1122234"/>
                </a:lnTo>
                <a:lnTo>
                  <a:pt x="3771139" y="1068209"/>
                </a:lnTo>
                <a:close/>
                <a:moveTo>
                  <a:pt x="3074772" y="1068209"/>
                </a:moveTo>
                <a:lnTo>
                  <a:pt x="3129206" y="1113639"/>
                </a:lnTo>
                <a:lnTo>
                  <a:pt x="3129206" y="1441061"/>
                </a:lnTo>
                <a:cubicBezTo>
                  <a:pt x="3129206" y="1490175"/>
                  <a:pt x="3123749" y="1524827"/>
                  <a:pt x="3112835" y="1545018"/>
                </a:cubicBezTo>
                <a:cubicBezTo>
                  <a:pt x="3101921" y="1565209"/>
                  <a:pt x="3079820" y="1581307"/>
                  <a:pt x="3046532" y="1593312"/>
                </a:cubicBezTo>
                <a:lnTo>
                  <a:pt x="3237255" y="1593312"/>
                </a:lnTo>
                <a:lnTo>
                  <a:pt x="3258538" y="1615823"/>
                </a:lnTo>
                <a:lnTo>
                  <a:pt x="3053490" y="1615823"/>
                </a:lnTo>
                <a:lnTo>
                  <a:pt x="3060038" y="1626873"/>
                </a:lnTo>
                <a:lnTo>
                  <a:pt x="3281866" y="1626873"/>
                </a:lnTo>
                <a:lnTo>
                  <a:pt x="3246259" y="1588810"/>
                </a:lnTo>
                <a:cubicBezTo>
                  <a:pt x="3209970" y="1578169"/>
                  <a:pt x="3186914" y="1561252"/>
                  <a:pt x="3177091" y="1538060"/>
                </a:cubicBezTo>
                <a:cubicBezTo>
                  <a:pt x="3167269" y="1514868"/>
                  <a:pt x="3162357" y="1465891"/>
                  <a:pt x="3162357" y="1391129"/>
                </a:cubicBezTo>
                <a:lnTo>
                  <a:pt x="3162357" y="1155386"/>
                </a:lnTo>
                <a:lnTo>
                  <a:pt x="3184458" y="1198360"/>
                </a:lnTo>
                <a:lnTo>
                  <a:pt x="3184458" y="1422235"/>
                </a:lnTo>
                <a:lnTo>
                  <a:pt x="3184049" y="1460707"/>
                </a:lnTo>
                <a:cubicBezTo>
                  <a:pt x="3184049" y="1528647"/>
                  <a:pt x="3202876" y="1568892"/>
                  <a:pt x="3240529" y="1581443"/>
                </a:cubicBezTo>
                <a:lnTo>
                  <a:pt x="3237255" y="1578578"/>
                </a:lnTo>
                <a:cubicBezTo>
                  <a:pt x="3217883" y="1565482"/>
                  <a:pt x="3205469" y="1545291"/>
                  <a:pt x="3200011" y="1518005"/>
                </a:cubicBezTo>
                <a:lnTo>
                  <a:pt x="3195100" y="1459069"/>
                </a:lnTo>
                <a:lnTo>
                  <a:pt x="3195509" y="1440652"/>
                </a:lnTo>
                <a:lnTo>
                  <a:pt x="3195509" y="1218414"/>
                </a:lnTo>
                <a:lnTo>
                  <a:pt x="3388688" y="1593312"/>
                </a:lnTo>
                <a:lnTo>
                  <a:pt x="3457856" y="1593312"/>
                </a:lnTo>
                <a:lnTo>
                  <a:pt x="3457856" y="1232739"/>
                </a:lnTo>
                <a:lnTo>
                  <a:pt x="3457856" y="1206136"/>
                </a:lnTo>
                <a:cubicBezTo>
                  <a:pt x="3457856" y="1164390"/>
                  <a:pt x="3464677" y="1133148"/>
                  <a:pt x="3478319" y="1112412"/>
                </a:cubicBezTo>
                <a:cubicBezTo>
                  <a:pt x="3487323" y="1099042"/>
                  <a:pt x="3507378" y="1084308"/>
                  <a:pt x="3538483" y="1068209"/>
                </a:cubicBezTo>
                <a:lnTo>
                  <a:pt x="3352671" y="1068209"/>
                </a:lnTo>
                <a:cubicBezTo>
                  <a:pt x="3383231" y="1082944"/>
                  <a:pt x="3402398" y="1098291"/>
                  <a:pt x="3410175" y="1114253"/>
                </a:cubicBezTo>
                <a:cubicBezTo>
                  <a:pt x="3417951" y="1130215"/>
                  <a:pt x="3421839" y="1161934"/>
                  <a:pt x="3421839" y="1209410"/>
                </a:cubicBezTo>
                <a:lnTo>
                  <a:pt x="3421839" y="1231102"/>
                </a:lnTo>
                <a:lnTo>
                  <a:pt x="3421839" y="1422235"/>
                </a:lnTo>
                <a:lnTo>
                  <a:pt x="3266314" y="1116914"/>
                </a:lnTo>
                <a:lnTo>
                  <a:pt x="3317064" y="1082534"/>
                </a:lnTo>
                <a:lnTo>
                  <a:pt x="3309288" y="1074758"/>
                </a:lnTo>
                <a:lnTo>
                  <a:pt x="3251989" y="1113639"/>
                </a:lnTo>
                <a:lnTo>
                  <a:pt x="3421839" y="1444335"/>
                </a:lnTo>
                <a:lnTo>
                  <a:pt x="3421839" y="1493449"/>
                </a:lnTo>
                <a:lnTo>
                  <a:pt x="3223749" y="1107091"/>
                </a:lnTo>
                <a:lnTo>
                  <a:pt x="3281866" y="1068209"/>
                </a:lnTo>
                <a:close/>
                <a:moveTo>
                  <a:pt x="2623637" y="1068209"/>
                </a:moveTo>
                <a:lnTo>
                  <a:pt x="2667020" y="1114867"/>
                </a:lnTo>
                <a:lnTo>
                  <a:pt x="2611359" y="1267937"/>
                </a:lnTo>
                <a:cubicBezTo>
                  <a:pt x="2597989" y="1255386"/>
                  <a:pt x="2584073" y="1244335"/>
                  <a:pt x="2569613" y="1234785"/>
                </a:cubicBezTo>
                <a:lnTo>
                  <a:pt x="2563064" y="1243790"/>
                </a:lnTo>
                <a:lnTo>
                  <a:pt x="2566748" y="1246654"/>
                </a:lnTo>
                <a:cubicBezTo>
                  <a:pt x="2576024" y="1254022"/>
                  <a:pt x="2587484" y="1263708"/>
                  <a:pt x="2601126" y="1275713"/>
                </a:cubicBezTo>
                <a:lnTo>
                  <a:pt x="2606038" y="1279806"/>
                </a:lnTo>
                <a:lnTo>
                  <a:pt x="2598671" y="1297814"/>
                </a:lnTo>
                <a:cubicBezTo>
                  <a:pt x="2589939" y="1291539"/>
                  <a:pt x="2582436" y="1285399"/>
                  <a:pt x="2576161" y="1279397"/>
                </a:cubicBezTo>
                <a:lnTo>
                  <a:pt x="2557744" y="1262207"/>
                </a:lnTo>
                <a:cubicBezTo>
                  <a:pt x="2556925" y="1261388"/>
                  <a:pt x="2554605" y="1259206"/>
                  <a:pt x="2550785" y="1255659"/>
                </a:cubicBezTo>
                <a:cubicBezTo>
                  <a:pt x="2542600" y="1279942"/>
                  <a:pt x="2531004" y="1303271"/>
                  <a:pt x="2515997" y="1325645"/>
                </a:cubicBezTo>
                <a:cubicBezTo>
                  <a:pt x="2543282" y="1328374"/>
                  <a:pt x="2564155" y="1335877"/>
                  <a:pt x="2578617" y="1348155"/>
                </a:cubicBezTo>
                <a:lnTo>
                  <a:pt x="2576979" y="1353885"/>
                </a:lnTo>
                <a:cubicBezTo>
                  <a:pt x="2554605" y="1425099"/>
                  <a:pt x="2532027" y="1477760"/>
                  <a:pt x="2509244" y="1511866"/>
                </a:cubicBezTo>
                <a:cubicBezTo>
                  <a:pt x="2486460" y="1545973"/>
                  <a:pt x="2455560" y="1573121"/>
                  <a:pt x="2416542" y="1593312"/>
                </a:cubicBezTo>
                <a:lnTo>
                  <a:pt x="2621181" y="1593312"/>
                </a:lnTo>
                <a:cubicBezTo>
                  <a:pt x="2617907" y="1589765"/>
                  <a:pt x="2615451" y="1587173"/>
                  <a:pt x="2613814" y="1585536"/>
                </a:cubicBezTo>
                <a:cubicBezTo>
                  <a:pt x="2597170" y="1568074"/>
                  <a:pt x="2586256" y="1554295"/>
                  <a:pt x="2581072" y="1544199"/>
                </a:cubicBezTo>
                <a:cubicBezTo>
                  <a:pt x="2575888" y="1534104"/>
                  <a:pt x="2573296" y="1521416"/>
                  <a:pt x="2573296" y="1506136"/>
                </a:cubicBezTo>
                <a:cubicBezTo>
                  <a:pt x="2573296" y="1491402"/>
                  <a:pt x="2576979" y="1472848"/>
                  <a:pt x="2584346" y="1450475"/>
                </a:cubicBezTo>
                <a:lnTo>
                  <a:pt x="2597852" y="1408728"/>
                </a:lnTo>
                <a:cubicBezTo>
                  <a:pt x="2603309" y="1391812"/>
                  <a:pt x="2607811" y="1378988"/>
                  <a:pt x="2611359" y="1370256"/>
                </a:cubicBezTo>
                <a:lnTo>
                  <a:pt x="2629367" y="1389083"/>
                </a:lnTo>
                <a:cubicBezTo>
                  <a:pt x="2606720" y="1444199"/>
                  <a:pt x="2595397" y="1485672"/>
                  <a:pt x="2595397" y="1513503"/>
                </a:cubicBezTo>
                <a:cubicBezTo>
                  <a:pt x="2595397" y="1529874"/>
                  <a:pt x="2598193" y="1544131"/>
                  <a:pt x="2603787" y="1556273"/>
                </a:cubicBezTo>
                <a:cubicBezTo>
                  <a:pt x="2609380" y="1568415"/>
                  <a:pt x="2621181" y="1585400"/>
                  <a:pt x="2639189" y="1607228"/>
                </a:cubicBezTo>
                <a:lnTo>
                  <a:pt x="2646147" y="1615823"/>
                </a:lnTo>
                <a:lnTo>
                  <a:pt x="2437825" y="1615823"/>
                </a:lnTo>
                <a:lnTo>
                  <a:pt x="2446011" y="1626873"/>
                </a:lnTo>
                <a:lnTo>
                  <a:pt x="2667020" y="1626873"/>
                </a:lnTo>
                <a:cubicBezTo>
                  <a:pt x="2662927" y="1621689"/>
                  <a:pt x="2659926" y="1617869"/>
                  <a:pt x="2658016" y="1615413"/>
                </a:cubicBezTo>
                <a:cubicBezTo>
                  <a:pt x="2635642" y="1587582"/>
                  <a:pt x="2621523" y="1567733"/>
                  <a:pt x="2615656" y="1555864"/>
                </a:cubicBezTo>
                <a:cubicBezTo>
                  <a:pt x="2609789" y="1543995"/>
                  <a:pt x="2606856" y="1529465"/>
                  <a:pt x="2606856" y="1512276"/>
                </a:cubicBezTo>
                <a:cubicBezTo>
                  <a:pt x="2606856" y="1483080"/>
                  <a:pt x="2617361" y="1445154"/>
                  <a:pt x="2638371" y="1398496"/>
                </a:cubicBezTo>
                <a:lnTo>
                  <a:pt x="2642463" y="1403408"/>
                </a:lnTo>
                <a:cubicBezTo>
                  <a:pt x="2664564" y="1432330"/>
                  <a:pt x="2682709" y="1458114"/>
                  <a:pt x="2696897" y="1480761"/>
                </a:cubicBezTo>
                <a:lnTo>
                  <a:pt x="2704264" y="1492630"/>
                </a:lnTo>
                <a:cubicBezTo>
                  <a:pt x="2725547" y="1456887"/>
                  <a:pt x="2752423" y="1425509"/>
                  <a:pt x="2784892" y="1398496"/>
                </a:cubicBezTo>
                <a:lnTo>
                  <a:pt x="2792668" y="1416505"/>
                </a:lnTo>
                <a:lnTo>
                  <a:pt x="2789394" y="1420597"/>
                </a:lnTo>
                <a:cubicBezTo>
                  <a:pt x="2757470" y="1453612"/>
                  <a:pt x="2733460" y="1483490"/>
                  <a:pt x="2717361" y="1510229"/>
                </a:cubicBezTo>
                <a:lnTo>
                  <a:pt x="2726775" y="1512685"/>
                </a:lnTo>
                <a:cubicBezTo>
                  <a:pt x="2742873" y="1485400"/>
                  <a:pt x="2765929" y="1456614"/>
                  <a:pt x="2795942" y="1426327"/>
                </a:cubicBezTo>
                <a:lnTo>
                  <a:pt x="2841372" y="1545836"/>
                </a:lnTo>
                <a:lnTo>
                  <a:pt x="2784892" y="1593312"/>
                </a:lnTo>
                <a:lnTo>
                  <a:pt x="2991577" y="1593312"/>
                </a:lnTo>
                <a:lnTo>
                  <a:pt x="2930185" y="1545836"/>
                </a:lnTo>
                <a:lnTo>
                  <a:pt x="2856106" y="1344881"/>
                </a:lnTo>
                <a:cubicBezTo>
                  <a:pt x="2868112" y="1336696"/>
                  <a:pt x="2887075" y="1332603"/>
                  <a:pt x="2912996" y="1332603"/>
                </a:cubicBezTo>
                <a:cubicBezTo>
                  <a:pt x="2916543" y="1332603"/>
                  <a:pt x="2922273" y="1332876"/>
                  <a:pt x="2930185" y="1333421"/>
                </a:cubicBezTo>
                <a:cubicBezTo>
                  <a:pt x="2915452" y="1308865"/>
                  <a:pt x="2904537" y="1281034"/>
                  <a:pt x="2897443" y="1249929"/>
                </a:cubicBezTo>
                <a:cubicBezTo>
                  <a:pt x="2895261" y="1252657"/>
                  <a:pt x="2890076" y="1257296"/>
                  <a:pt x="2881891" y="1263844"/>
                </a:cubicBezTo>
                <a:lnTo>
                  <a:pt x="2868385" y="1275304"/>
                </a:lnTo>
                <a:cubicBezTo>
                  <a:pt x="2867839" y="1275850"/>
                  <a:pt x="2865929" y="1277350"/>
                  <a:pt x="2862655" y="1279806"/>
                </a:cubicBezTo>
                <a:lnTo>
                  <a:pt x="2805356" y="1127145"/>
                </a:lnTo>
                <a:lnTo>
                  <a:pt x="2846693" y="1079260"/>
                </a:lnTo>
                <a:lnTo>
                  <a:pt x="2836052" y="1074758"/>
                </a:lnTo>
                <a:lnTo>
                  <a:pt x="2792668" y="1124690"/>
                </a:lnTo>
                <a:lnTo>
                  <a:pt x="2853241" y="1285945"/>
                </a:lnTo>
                <a:lnTo>
                  <a:pt x="2836870" y="1294949"/>
                </a:lnTo>
                <a:lnTo>
                  <a:pt x="2769749" y="1116504"/>
                </a:lnTo>
                <a:lnTo>
                  <a:pt x="2812314" y="1068209"/>
                </a:lnTo>
                <a:close/>
                <a:moveTo>
                  <a:pt x="1919271" y="1068209"/>
                </a:moveTo>
                <a:lnTo>
                  <a:pt x="1974114" y="1118141"/>
                </a:lnTo>
                <a:lnTo>
                  <a:pt x="1974114" y="1302316"/>
                </a:lnTo>
                <a:cubicBezTo>
                  <a:pt x="1937824" y="1309410"/>
                  <a:pt x="1911631" y="1332603"/>
                  <a:pt x="1895532" y="1371893"/>
                </a:cubicBezTo>
                <a:lnTo>
                  <a:pt x="1901672" y="1375986"/>
                </a:lnTo>
                <a:cubicBezTo>
                  <a:pt x="1919407" y="1352794"/>
                  <a:pt x="1943554" y="1341198"/>
                  <a:pt x="1974114" y="1341198"/>
                </a:cubicBezTo>
                <a:lnTo>
                  <a:pt x="1974114" y="1356341"/>
                </a:lnTo>
                <a:cubicBezTo>
                  <a:pt x="1947647" y="1358524"/>
                  <a:pt x="1926501" y="1369574"/>
                  <a:pt x="1910676" y="1389492"/>
                </a:cubicBezTo>
                <a:lnTo>
                  <a:pt x="1919271" y="1393585"/>
                </a:lnTo>
                <a:cubicBezTo>
                  <a:pt x="1932913" y="1375577"/>
                  <a:pt x="1951194" y="1366573"/>
                  <a:pt x="1974114" y="1366573"/>
                </a:cubicBezTo>
                <a:lnTo>
                  <a:pt x="1974114" y="1545427"/>
                </a:lnTo>
                <a:lnTo>
                  <a:pt x="1919271" y="1593312"/>
                </a:lnTo>
                <a:lnTo>
                  <a:pt x="2108357" y="1593312"/>
                </a:lnTo>
                <a:lnTo>
                  <a:pt x="2055969" y="1549110"/>
                </a:lnTo>
                <a:lnTo>
                  <a:pt x="2055969" y="1346109"/>
                </a:lnTo>
                <a:cubicBezTo>
                  <a:pt x="2060607" y="1346382"/>
                  <a:pt x="2063745" y="1346655"/>
                  <a:pt x="2065382" y="1346927"/>
                </a:cubicBezTo>
                <a:lnTo>
                  <a:pt x="2106719" y="1350611"/>
                </a:lnTo>
                <a:cubicBezTo>
                  <a:pt x="2115178" y="1351429"/>
                  <a:pt x="2128548" y="1351839"/>
                  <a:pt x="2146829" y="1351839"/>
                </a:cubicBezTo>
                <a:cubicBezTo>
                  <a:pt x="2180935" y="1351839"/>
                  <a:pt x="2210812" y="1349929"/>
                  <a:pt x="2236460" y="1346109"/>
                </a:cubicBezTo>
                <a:lnTo>
                  <a:pt x="2236460" y="1360843"/>
                </a:lnTo>
                <a:cubicBezTo>
                  <a:pt x="2217088" y="1367937"/>
                  <a:pt x="2194305" y="1371484"/>
                  <a:pt x="2168111" y="1371484"/>
                </a:cubicBezTo>
                <a:cubicBezTo>
                  <a:pt x="2152013" y="1371484"/>
                  <a:pt x="2125956" y="1370120"/>
                  <a:pt x="2089939" y="1367391"/>
                </a:cubicBezTo>
                <a:lnTo>
                  <a:pt x="2078070" y="1366573"/>
                </a:lnTo>
                <a:lnTo>
                  <a:pt x="2078070" y="1554840"/>
                </a:lnTo>
                <a:lnTo>
                  <a:pt x="2133732" y="1615823"/>
                </a:lnTo>
                <a:lnTo>
                  <a:pt x="1934004" y="1615823"/>
                </a:lnTo>
                <a:lnTo>
                  <a:pt x="1944646" y="1626873"/>
                </a:lnTo>
                <a:lnTo>
                  <a:pt x="2156242" y="1626873"/>
                </a:lnTo>
                <a:lnTo>
                  <a:pt x="2088711" y="1549110"/>
                </a:lnTo>
                <a:lnTo>
                  <a:pt x="2088711" y="1375986"/>
                </a:lnTo>
                <a:lnTo>
                  <a:pt x="2094441" y="1376395"/>
                </a:lnTo>
                <a:cubicBezTo>
                  <a:pt x="2118998" y="1378851"/>
                  <a:pt x="2142736" y="1380079"/>
                  <a:pt x="2165656" y="1380079"/>
                </a:cubicBezTo>
                <a:cubicBezTo>
                  <a:pt x="2189939" y="1380079"/>
                  <a:pt x="2213541" y="1377350"/>
                  <a:pt x="2236460" y="1371893"/>
                </a:cubicBezTo>
                <a:lnTo>
                  <a:pt x="2236460" y="1545427"/>
                </a:lnTo>
                <a:lnTo>
                  <a:pt x="2180389" y="1593312"/>
                </a:lnTo>
                <a:lnTo>
                  <a:pt x="2368657" y="1593312"/>
                </a:lnTo>
                <a:lnTo>
                  <a:pt x="2319134" y="1549110"/>
                </a:lnTo>
                <a:lnTo>
                  <a:pt x="2319134" y="1122643"/>
                </a:lnTo>
                <a:lnTo>
                  <a:pt x="2375615" y="1068209"/>
                </a:lnTo>
                <a:lnTo>
                  <a:pt x="2186528" y="1068209"/>
                </a:lnTo>
                <a:lnTo>
                  <a:pt x="2236460" y="1114049"/>
                </a:lnTo>
                <a:lnTo>
                  <a:pt x="2236460" y="1302316"/>
                </a:lnTo>
                <a:cubicBezTo>
                  <a:pt x="2215996" y="1305045"/>
                  <a:pt x="2191576" y="1306409"/>
                  <a:pt x="2163200" y="1306409"/>
                </a:cubicBezTo>
                <a:cubicBezTo>
                  <a:pt x="2143554" y="1306409"/>
                  <a:pt x="2123227" y="1305454"/>
                  <a:pt x="2102218" y="1303544"/>
                </a:cubicBezTo>
                <a:lnTo>
                  <a:pt x="2088711" y="1302316"/>
                </a:lnTo>
                <a:lnTo>
                  <a:pt x="2088711" y="1131648"/>
                </a:lnTo>
                <a:lnTo>
                  <a:pt x="2130867" y="1089901"/>
                </a:lnTo>
                <a:lnTo>
                  <a:pt x="2122681" y="1082534"/>
                </a:lnTo>
                <a:lnTo>
                  <a:pt x="2078070" y="1126736"/>
                </a:lnTo>
                <a:lnTo>
                  <a:pt x="2078070" y="1301907"/>
                </a:lnTo>
                <a:cubicBezTo>
                  <a:pt x="2069612" y="1301361"/>
                  <a:pt x="2062245" y="1300543"/>
                  <a:pt x="2055969" y="1299451"/>
                </a:cubicBezTo>
                <a:lnTo>
                  <a:pt x="2055969" y="1122643"/>
                </a:lnTo>
                <a:lnTo>
                  <a:pt x="2111631" y="1068209"/>
                </a:lnTo>
                <a:close/>
                <a:moveTo>
                  <a:pt x="1387247" y="1068209"/>
                </a:moveTo>
                <a:lnTo>
                  <a:pt x="1389703" y="1072302"/>
                </a:lnTo>
                <a:cubicBezTo>
                  <a:pt x="1414260" y="1118960"/>
                  <a:pt x="1432404" y="1161252"/>
                  <a:pt x="1444137" y="1199178"/>
                </a:cubicBezTo>
                <a:lnTo>
                  <a:pt x="1449048" y="1199178"/>
                </a:lnTo>
                <a:cubicBezTo>
                  <a:pt x="1450685" y="1165072"/>
                  <a:pt x="1459280" y="1140856"/>
                  <a:pt x="1474833" y="1126532"/>
                </a:cubicBezTo>
                <a:cubicBezTo>
                  <a:pt x="1490385" y="1112207"/>
                  <a:pt x="1515760" y="1105044"/>
                  <a:pt x="1550958" y="1105044"/>
                </a:cubicBezTo>
                <a:cubicBezTo>
                  <a:pt x="1563509" y="1105044"/>
                  <a:pt x="1576743" y="1105863"/>
                  <a:pt x="1590658" y="1107500"/>
                </a:cubicBezTo>
                <a:lnTo>
                  <a:pt x="1590658" y="1127555"/>
                </a:lnTo>
                <a:lnTo>
                  <a:pt x="1586156" y="1127555"/>
                </a:lnTo>
                <a:lnTo>
                  <a:pt x="1561599" y="1127145"/>
                </a:lnTo>
                <a:cubicBezTo>
                  <a:pt x="1530494" y="1127145"/>
                  <a:pt x="1508189" y="1133421"/>
                  <a:pt x="1494682" y="1145972"/>
                </a:cubicBezTo>
                <a:cubicBezTo>
                  <a:pt x="1481176" y="1158523"/>
                  <a:pt x="1472923" y="1180761"/>
                  <a:pt x="1469921" y="1212684"/>
                </a:cubicBezTo>
                <a:lnTo>
                  <a:pt x="1480562" y="1212684"/>
                </a:lnTo>
                <a:cubicBezTo>
                  <a:pt x="1482745" y="1184854"/>
                  <a:pt x="1489771" y="1165413"/>
                  <a:pt x="1501640" y="1154362"/>
                </a:cubicBezTo>
                <a:cubicBezTo>
                  <a:pt x="1513509" y="1143312"/>
                  <a:pt x="1533496" y="1137787"/>
                  <a:pt x="1561599" y="1137787"/>
                </a:cubicBezTo>
                <a:lnTo>
                  <a:pt x="1590658" y="1138196"/>
                </a:lnTo>
                <a:lnTo>
                  <a:pt x="1590658" y="1545427"/>
                </a:lnTo>
                <a:lnTo>
                  <a:pt x="1533359" y="1593312"/>
                </a:lnTo>
                <a:lnTo>
                  <a:pt x="1720399" y="1593312"/>
                </a:lnTo>
                <a:lnTo>
                  <a:pt x="1672104" y="1548701"/>
                </a:lnTo>
                <a:lnTo>
                  <a:pt x="1672104" y="1105044"/>
                </a:lnTo>
                <a:lnTo>
                  <a:pt x="1677016" y="1105044"/>
                </a:lnTo>
                <a:cubicBezTo>
                  <a:pt x="1689294" y="1103953"/>
                  <a:pt x="1701572" y="1103407"/>
                  <a:pt x="1713850" y="1103407"/>
                </a:cubicBezTo>
                <a:cubicBezTo>
                  <a:pt x="1743864" y="1103407"/>
                  <a:pt x="1766170" y="1109410"/>
                  <a:pt x="1780767" y="1121416"/>
                </a:cubicBezTo>
                <a:cubicBezTo>
                  <a:pt x="1795365" y="1133421"/>
                  <a:pt x="1806620" y="1154976"/>
                  <a:pt x="1814533" y="1186081"/>
                </a:cubicBezTo>
                <a:lnTo>
                  <a:pt x="1815761" y="1191402"/>
                </a:lnTo>
                <a:lnTo>
                  <a:pt x="1819853" y="1194267"/>
                </a:lnTo>
                <a:lnTo>
                  <a:pt x="1820672" y="1192221"/>
                </a:lnTo>
                <a:cubicBezTo>
                  <a:pt x="1828857" y="1166027"/>
                  <a:pt x="1837725" y="1144199"/>
                  <a:pt x="1847275" y="1126736"/>
                </a:cubicBezTo>
                <a:lnTo>
                  <a:pt x="1875106" y="1077623"/>
                </a:lnTo>
                <a:cubicBezTo>
                  <a:pt x="1875924" y="1075986"/>
                  <a:pt x="1877561" y="1072848"/>
                  <a:pt x="1880017" y="1068209"/>
                </a:cubicBezTo>
                <a:close/>
                <a:moveTo>
                  <a:pt x="5110852" y="1062889"/>
                </a:moveTo>
                <a:cubicBezTo>
                  <a:pt x="5041548" y="1062889"/>
                  <a:pt x="4986432" y="1087173"/>
                  <a:pt x="4945504" y="1135740"/>
                </a:cubicBezTo>
                <a:cubicBezTo>
                  <a:pt x="4904576" y="1184308"/>
                  <a:pt x="4884112" y="1249792"/>
                  <a:pt x="4884112" y="1332193"/>
                </a:cubicBezTo>
                <a:cubicBezTo>
                  <a:pt x="4884112" y="1428510"/>
                  <a:pt x="4913990" y="1501225"/>
                  <a:pt x="4973744" y="1550338"/>
                </a:cubicBezTo>
                <a:cubicBezTo>
                  <a:pt x="5014400" y="1583626"/>
                  <a:pt x="5060784" y="1600270"/>
                  <a:pt x="5112899" y="1600270"/>
                </a:cubicBezTo>
                <a:cubicBezTo>
                  <a:pt x="5178929" y="1600270"/>
                  <a:pt x="5231521" y="1576668"/>
                  <a:pt x="5270675" y="1529465"/>
                </a:cubicBezTo>
                <a:cubicBezTo>
                  <a:pt x="5309830" y="1482262"/>
                  <a:pt x="5329407" y="1418960"/>
                  <a:pt x="5329407" y="1339560"/>
                </a:cubicBezTo>
                <a:cubicBezTo>
                  <a:pt x="5329407" y="1255522"/>
                  <a:pt x="5309557" y="1188401"/>
                  <a:pt x="5269857" y="1138196"/>
                </a:cubicBezTo>
                <a:cubicBezTo>
                  <a:pt x="5230157" y="1087991"/>
                  <a:pt x="5177155" y="1062889"/>
                  <a:pt x="5110852" y="1062889"/>
                </a:cubicBezTo>
                <a:close/>
                <a:moveTo>
                  <a:pt x="7404739" y="1061252"/>
                </a:moveTo>
                <a:cubicBezTo>
                  <a:pt x="7330251" y="1061252"/>
                  <a:pt x="7260674" y="1079942"/>
                  <a:pt x="7196008" y="1117323"/>
                </a:cubicBezTo>
                <a:lnTo>
                  <a:pt x="7199283" y="1118551"/>
                </a:lnTo>
                <a:cubicBezTo>
                  <a:pt x="7212652" y="1123735"/>
                  <a:pt x="7225613" y="1130147"/>
                  <a:pt x="7238163" y="1137787"/>
                </a:cubicBezTo>
                <a:lnTo>
                  <a:pt x="7238163" y="1339151"/>
                </a:lnTo>
                <a:cubicBezTo>
                  <a:pt x="7231888" y="1339970"/>
                  <a:pt x="7225067" y="1340379"/>
                  <a:pt x="7217700" y="1340379"/>
                </a:cubicBezTo>
                <a:cubicBezTo>
                  <a:pt x="7210879" y="1340379"/>
                  <a:pt x="7201329" y="1339970"/>
                  <a:pt x="7189051" y="1339151"/>
                </a:cubicBezTo>
                <a:cubicBezTo>
                  <a:pt x="7188505" y="1340788"/>
                  <a:pt x="7188095" y="1342016"/>
                  <a:pt x="7187823" y="1342835"/>
                </a:cubicBezTo>
                <a:cubicBezTo>
                  <a:pt x="7184549" y="1354022"/>
                  <a:pt x="7182639" y="1360161"/>
                  <a:pt x="7182093" y="1361252"/>
                </a:cubicBezTo>
                <a:cubicBezTo>
                  <a:pt x="7177181" y="1375168"/>
                  <a:pt x="7174453" y="1384035"/>
                  <a:pt x="7173907" y="1387855"/>
                </a:cubicBezTo>
                <a:lnTo>
                  <a:pt x="7178409" y="1386218"/>
                </a:lnTo>
                <a:cubicBezTo>
                  <a:pt x="7202420" y="1379124"/>
                  <a:pt x="7222475" y="1375577"/>
                  <a:pt x="7238573" y="1375577"/>
                </a:cubicBezTo>
                <a:lnTo>
                  <a:pt x="7238573" y="1396859"/>
                </a:lnTo>
                <a:lnTo>
                  <a:pt x="7235299" y="1397678"/>
                </a:lnTo>
                <a:lnTo>
                  <a:pt x="7213607" y="1402998"/>
                </a:lnTo>
                <a:cubicBezTo>
                  <a:pt x="7206786" y="1404636"/>
                  <a:pt x="7197373" y="1407773"/>
                  <a:pt x="7185367" y="1412412"/>
                </a:cubicBezTo>
                <a:lnTo>
                  <a:pt x="7189051" y="1420597"/>
                </a:lnTo>
                <a:lnTo>
                  <a:pt x="7192325" y="1419370"/>
                </a:lnTo>
                <a:cubicBezTo>
                  <a:pt x="7205149" y="1415004"/>
                  <a:pt x="7219473" y="1411048"/>
                  <a:pt x="7235299" y="1407500"/>
                </a:cubicBezTo>
                <a:lnTo>
                  <a:pt x="7238573" y="1407091"/>
                </a:lnTo>
                <a:lnTo>
                  <a:pt x="7238573" y="1544608"/>
                </a:lnTo>
                <a:lnTo>
                  <a:pt x="7185367" y="1593312"/>
                </a:lnTo>
                <a:lnTo>
                  <a:pt x="7366267" y="1593312"/>
                </a:lnTo>
                <a:lnTo>
                  <a:pt x="7319610" y="1544608"/>
                </a:lnTo>
                <a:lnTo>
                  <a:pt x="7319610" y="1362071"/>
                </a:lnTo>
                <a:lnTo>
                  <a:pt x="7324112" y="1361252"/>
                </a:lnTo>
                <a:cubicBezTo>
                  <a:pt x="7371043" y="1355522"/>
                  <a:pt x="7402966" y="1350202"/>
                  <a:pt x="7419883" y="1345290"/>
                </a:cubicBezTo>
                <a:cubicBezTo>
                  <a:pt x="7420974" y="1347746"/>
                  <a:pt x="7421657" y="1349383"/>
                  <a:pt x="7421929" y="1350202"/>
                </a:cubicBezTo>
                <a:lnTo>
                  <a:pt x="7426022" y="1362071"/>
                </a:lnTo>
                <a:cubicBezTo>
                  <a:pt x="7426295" y="1362889"/>
                  <a:pt x="7427250" y="1364936"/>
                  <a:pt x="7428887" y="1368210"/>
                </a:cubicBezTo>
                <a:cubicBezTo>
                  <a:pt x="7407877" y="1377214"/>
                  <a:pt x="7381820" y="1383353"/>
                  <a:pt x="7350715" y="1386627"/>
                </a:cubicBezTo>
                <a:lnTo>
                  <a:pt x="7342120" y="1387855"/>
                </a:lnTo>
                <a:lnTo>
                  <a:pt x="7342120" y="1552794"/>
                </a:lnTo>
                <a:lnTo>
                  <a:pt x="7401465" y="1615823"/>
                </a:lnTo>
                <a:lnTo>
                  <a:pt x="7206649" y="1615823"/>
                </a:lnTo>
                <a:lnTo>
                  <a:pt x="7213198" y="1626873"/>
                </a:lnTo>
                <a:lnTo>
                  <a:pt x="7424794" y="1626873"/>
                </a:lnTo>
                <a:lnTo>
                  <a:pt x="7352761" y="1549929"/>
                </a:lnTo>
                <a:lnTo>
                  <a:pt x="7352761" y="1396859"/>
                </a:lnTo>
                <a:lnTo>
                  <a:pt x="7356035" y="1396450"/>
                </a:lnTo>
                <a:cubicBezTo>
                  <a:pt x="7387687" y="1391266"/>
                  <a:pt x="7412925" y="1384308"/>
                  <a:pt x="7431752" y="1375577"/>
                </a:cubicBezTo>
                <a:lnTo>
                  <a:pt x="7433389" y="1379670"/>
                </a:lnTo>
                <a:cubicBezTo>
                  <a:pt x="7464767" y="1453067"/>
                  <a:pt x="7489187" y="1542562"/>
                  <a:pt x="7506649" y="1648156"/>
                </a:cubicBezTo>
                <a:lnTo>
                  <a:pt x="7508696" y="1661252"/>
                </a:lnTo>
                <a:lnTo>
                  <a:pt x="7514835" y="1657160"/>
                </a:lnTo>
                <a:cubicBezTo>
                  <a:pt x="7553853" y="1631785"/>
                  <a:pt x="7593689" y="1612139"/>
                  <a:pt x="7634344" y="1598224"/>
                </a:cubicBezTo>
                <a:lnTo>
                  <a:pt x="7640483" y="1596177"/>
                </a:lnTo>
                <a:cubicBezTo>
                  <a:pt x="7608014" y="1569984"/>
                  <a:pt x="7575613" y="1532330"/>
                  <a:pt x="7543280" y="1483217"/>
                </a:cubicBezTo>
                <a:cubicBezTo>
                  <a:pt x="7510947" y="1434104"/>
                  <a:pt x="7485367" y="1383626"/>
                  <a:pt x="7466541" y="1331784"/>
                </a:cubicBezTo>
                <a:cubicBezTo>
                  <a:pt x="7509105" y="1320870"/>
                  <a:pt x="7542666" y="1303203"/>
                  <a:pt x="7567223" y="1278783"/>
                </a:cubicBezTo>
                <a:cubicBezTo>
                  <a:pt x="7591779" y="1254363"/>
                  <a:pt x="7604057" y="1226327"/>
                  <a:pt x="7604057" y="1194676"/>
                </a:cubicBezTo>
                <a:cubicBezTo>
                  <a:pt x="7604057" y="1155931"/>
                  <a:pt x="7585299" y="1124008"/>
                  <a:pt x="7547782" y="1098905"/>
                </a:cubicBezTo>
                <a:cubicBezTo>
                  <a:pt x="7510265" y="1073803"/>
                  <a:pt x="7462585" y="1061252"/>
                  <a:pt x="7404739" y="1061252"/>
                </a:cubicBezTo>
                <a:close/>
                <a:moveTo>
                  <a:pt x="9797152" y="1054703"/>
                </a:moveTo>
                <a:cubicBezTo>
                  <a:pt x="9732759" y="1054703"/>
                  <a:pt x="9678871" y="1081170"/>
                  <a:pt x="9635487" y="1134103"/>
                </a:cubicBezTo>
                <a:cubicBezTo>
                  <a:pt x="9592104" y="1187036"/>
                  <a:pt x="9570412" y="1252657"/>
                  <a:pt x="9570412" y="1330966"/>
                </a:cubicBezTo>
                <a:cubicBezTo>
                  <a:pt x="9570412" y="1415822"/>
                  <a:pt x="9591285" y="1483149"/>
                  <a:pt x="9633031" y="1532944"/>
                </a:cubicBezTo>
                <a:cubicBezTo>
                  <a:pt x="9674778" y="1582739"/>
                  <a:pt x="9731121" y="1607637"/>
                  <a:pt x="9802063" y="1607637"/>
                </a:cubicBezTo>
                <a:cubicBezTo>
                  <a:pt x="9881463" y="1607637"/>
                  <a:pt x="9933850" y="1577623"/>
                  <a:pt x="9959226" y="1517596"/>
                </a:cubicBezTo>
                <a:cubicBezTo>
                  <a:pt x="9971231" y="1489220"/>
                  <a:pt x="9977234" y="1461798"/>
                  <a:pt x="9977234" y="1435331"/>
                </a:cubicBezTo>
                <a:cubicBezTo>
                  <a:pt x="9977234" y="1417596"/>
                  <a:pt x="9971913" y="1408728"/>
                  <a:pt x="9961272" y="1408728"/>
                </a:cubicBezTo>
                <a:cubicBezTo>
                  <a:pt x="9953086" y="1408728"/>
                  <a:pt x="9948448" y="1414458"/>
                  <a:pt x="9947357" y="1425918"/>
                </a:cubicBezTo>
                <a:cubicBezTo>
                  <a:pt x="9942991" y="1473394"/>
                  <a:pt x="9929416" y="1509888"/>
                  <a:pt x="9906633" y="1535400"/>
                </a:cubicBezTo>
                <a:cubicBezTo>
                  <a:pt x="9883851" y="1560911"/>
                  <a:pt x="9853359" y="1573667"/>
                  <a:pt x="9815160" y="1573667"/>
                </a:cubicBezTo>
                <a:cubicBezTo>
                  <a:pt x="9767411" y="1573667"/>
                  <a:pt x="9730098" y="1551703"/>
                  <a:pt x="9703223" y="1507773"/>
                </a:cubicBezTo>
                <a:cubicBezTo>
                  <a:pt x="9676347" y="1463844"/>
                  <a:pt x="9662909" y="1403135"/>
                  <a:pt x="9662909" y="1325645"/>
                </a:cubicBezTo>
                <a:cubicBezTo>
                  <a:pt x="9662909" y="1235604"/>
                  <a:pt x="9677506" y="1171757"/>
                  <a:pt x="9706701" y="1134103"/>
                </a:cubicBezTo>
                <a:cubicBezTo>
                  <a:pt x="9729894" y="1103817"/>
                  <a:pt x="9758816" y="1088673"/>
                  <a:pt x="9793468" y="1088673"/>
                </a:cubicBezTo>
                <a:cubicBezTo>
                  <a:pt x="9825938" y="1088673"/>
                  <a:pt x="9853632" y="1100815"/>
                  <a:pt x="9876552" y="1125099"/>
                </a:cubicBezTo>
                <a:cubicBezTo>
                  <a:pt x="9899471" y="1149383"/>
                  <a:pt x="9914068" y="1182261"/>
                  <a:pt x="9920344" y="1223735"/>
                </a:cubicBezTo>
                <a:lnTo>
                  <a:pt x="9925665" y="1226600"/>
                </a:lnTo>
                <a:lnTo>
                  <a:pt x="9929348" y="1217186"/>
                </a:lnTo>
                <a:cubicBezTo>
                  <a:pt x="9947357" y="1174349"/>
                  <a:pt x="9968639" y="1131511"/>
                  <a:pt x="9993196" y="1088673"/>
                </a:cubicBezTo>
                <a:lnTo>
                  <a:pt x="9997698" y="1080897"/>
                </a:lnTo>
                <a:lnTo>
                  <a:pt x="9991149" y="1077214"/>
                </a:lnTo>
                <a:cubicBezTo>
                  <a:pt x="9979689" y="1085126"/>
                  <a:pt x="9966729" y="1089083"/>
                  <a:pt x="9952268" y="1089083"/>
                </a:cubicBezTo>
                <a:cubicBezTo>
                  <a:pt x="9938898" y="1089083"/>
                  <a:pt x="9921981" y="1085126"/>
                  <a:pt x="9901517" y="1077214"/>
                </a:cubicBezTo>
                <a:cubicBezTo>
                  <a:pt x="9862499" y="1062207"/>
                  <a:pt x="9827711" y="1054703"/>
                  <a:pt x="9797152" y="1054703"/>
                </a:cubicBezTo>
                <a:close/>
                <a:moveTo>
                  <a:pt x="6697509" y="963844"/>
                </a:moveTo>
                <a:cubicBezTo>
                  <a:pt x="6673771" y="981579"/>
                  <a:pt x="6648531" y="1011252"/>
                  <a:pt x="6621792" y="1052862"/>
                </a:cubicBezTo>
                <a:cubicBezTo>
                  <a:pt x="6595053" y="1094471"/>
                  <a:pt x="6571860" y="1140379"/>
                  <a:pt x="6552215" y="1190583"/>
                </a:cubicBezTo>
                <a:lnTo>
                  <a:pt x="6530114" y="1248701"/>
                </a:lnTo>
                <a:lnTo>
                  <a:pt x="6412651" y="1555250"/>
                </a:lnTo>
                <a:lnTo>
                  <a:pt x="6464221" y="1615823"/>
                </a:lnTo>
                <a:lnTo>
                  <a:pt x="6268177" y="1615823"/>
                </a:lnTo>
                <a:lnTo>
                  <a:pt x="6277181" y="1626873"/>
                </a:lnTo>
                <a:lnTo>
                  <a:pt x="6488367" y="1626873"/>
                </a:lnTo>
                <a:lnTo>
                  <a:pt x="6424521" y="1552385"/>
                </a:lnTo>
                <a:lnTo>
                  <a:pt x="6539937" y="1251566"/>
                </a:lnTo>
                <a:cubicBezTo>
                  <a:pt x="6595325" y="1106682"/>
                  <a:pt x="6649077" y="1013912"/>
                  <a:pt x="6701192" y="973257"/>
                </a:cubicBezTo>
                <a:close/>
                <a:moveTo>
                  <a:pt x="8300759" y="948701"/>
                </a:moveTo>
                <a:cubicBezTo>
                  <a:pt x="8262287" y="981989"/>
                  <a:pt x="8221905" y="1032330"/>
                  <a:pt x="8179613" y="1099724"/>
                </a:cubicBezTo>
                <a:lnTo>
                  <a:pt x="8155875" y="1137377"/>
                </a:lnTo>
                <a:lnTo>
                  <a:pt x="8004852" y="1375577"/>
                </a:lnTo>
                <a:lnTo>
                  <a:pt x="8004852" y="1538879"/>
                </a:lnTo>
                <a:lnTo>
                  <a:pt x="8067062" y="1615823"/>
                </a:lnTo>
                <a:lnTo>
                  <a:pt x="7827635" y="1615823"/>
                </a:lnTo>
                <a:lnTo>
                  <a:pt x="7832546" y="1626873"/>
                </a:lnTo>
                <a:lnTo>
                  <a:pt x="8088753" y="1626873"/>
                </a:lnTo>
                <a:lnTo>
                  <a:pt x="8015903" y="1538879"/>
                </a:lnTo>
                <a:lnTo>
                  <a:pt x="8015903" y="1378442"/>
                </a:lnTo>
                <a:lnTo>
                  <a:pt x="8164061" y="1145154"/>
                </a:lnTo>
                <a:cubicBezTo>
                  <a:pt x="8196530" y="1093585"/>
                  <a:pt x="8221019" y="1056886"/>
                  <a:pt x="8237526" y="1035058"/>
                </a:cubicBezTo>
                <a:cubicBezTo>
                  <a:pt x="8254033" y="1013230"/>
                  <a:pt x="8273747" y="991402"/>
                  <a:pt x="8296667" y="969574"/>
                </a:cubicBezTo>
                <a:lnTo>
                  <a:pt x="8300759" y="965481"/>
                </a:lnTo>
                <a:close/>
                <a:moveTo>
                  <a:pt x="4938435" y="948701"/>
                </a:moveTo>
                <a:cubicBezTo>
                  <a:pt x="4899963" y="981989"/>
                  <a:pt x="4859581" y="1032330"/>
                  <a:pt x="4817289" y="1099724"/>
                </a:cubicBezTo>
                <a:lnTo>
                  <a:pt x="4793551" y="1137377"/>
                </a:lnTo>
                <a:lnTo>
                  <a:pt x="4642527" y="1375577"/>
                </a:lnTo>
                <a:lnTo>
                  <a:pt x="4642527" y="1538879"/>
                </a:lnTo>
                <a:lnTo>
                  <a:pt x="4704737" y="1615823"/>
                </a:lnTo>
                <a:lnTo>
                  <a:pt x="4465310" y="1615823"/>
                </a:lnTo>
                <a:lnTo>
                  <a:pt x="4470221" y="1626873"/>
                </a:lnTo>
                <a:lnTo>
                  <a:pt x="4726429" y="1626873"/>
                </a:lnTo>
                <a:lnTo>
                  <a:pt x="4653579" y="1538879"/>
                </a:lnTo>
                <a:lnTo>
                  <a:pt x="4653579" y="1378442"/>
                </a:lnTo>
                <a:lnTo>
                  <a:pt x="4801736" y="1145154"/>
                </a:lnTo>
                <a:cubicBezTo>
                  <a:pt x="4834205" y="1093585"/>
                  <a:pt x="4858694" y="1056886"/>
                  <a:pt x="4875201" y="1035058"/>
                </a:cubicBezTo>
                <a:cubicBezTo>
                  <a:pt x="4891710" y="1013230"/>
                  <a:pt x="4911423" y="991402"/>
                  <a:pt x="4934342" y="969574"/>
                </a:cubicBezTo>
                <a:lnTo>
                  <a:pt x="4938435" y="965481"/>
                </a:lnTo>
                <a:close/>
                <a:moveTo>
                  <a:pt x="6675407" y="938878"/>
                </a:moveTo>
                <a:cubicBezTo>
                  <a:pt x="6635844" y="969983"/>
                  <a:pt x="6576363" y="993175"/>
                  <a:pt x="6496963" y="1008455"/>
                </a:cubicBezTo>
                <a:lnTo>
                  <a:pt x="6489186" y="1010092"/>
                </a:lnTo>
                <a:cubicBezTo>
                  <a:pt x="6509650" y="1030010"/>
                  <a:pt x="6519882" y="1053885"/>
                  <a:pt x="6519882" y="1081716"/>
                </a:cubicBezTo>
                <a:cubicBezTo>
                  <a:pt x="6519882" y="1109274"/>
                  <a:pt x="6506921" y="1157432"/>
                  <a:pt x="6481001" y="1226191"/>
                </a:cubicBezTo>
                <a:lnTo>
                  <a:pt x="6394234" y="1457842"/>
                </a:lnTo>
                <a:lnTo>
                  <a:pt x="6280864" y="1134103"/>
                </a:lnTo>
                <a:lnTo>
                  <a:pt x="6317290" y="1098087"/>
                </a:lnTo>
                <a:lnTo>
                  <a:pt x="6309923" y="1090310"/>
                </a:lnTo>
                <a:lnTo>
                  <a:pt x="6268177" y="1131648"/>
                </a:lnTo>
                <a:lnTo>
                  <a:pt x="6388913" y="1472166"/>
                </a:lnTo>
                <a:lnTo>
                  <a:pt x="6372951" y="1510229"/>
                </a:lnTo>
                <a:lnTo>
                  <a:pt x="6237890" y="1125918"/>
                </a:lnTo>
                <a:lnTo>
                  <a:pt x="6295598" y="1068209"/>
                </a:lnTo>
                <a:lnTo>
                  <a:pt x="6092597" y="1068209"/>
                </a:lnTo>
                <a:lnTo>
                  <a:pt x="6155626" y="1122234"/>
                </a:lnTo>
                <a:lnTo>
                  <a:pt x="6305421" y="1548701"/>
                </a:lnTo>
                <a:lnTo>
                  <a:pt x="6251396" y="1593312"/>
                </a:lnTo>
                <a:lnTo>
                  <a:pt x="6440073" y="1593312"/>
                </a:lnTo>
                <a:lnTo>
                  <a:pt x="6391369" y="1550748"/>
                </a:lnTo>
                <a:lnTo>
                  <a:pt x="6510878" y="1238060"/>
                </a:lnTo>
                <a:cubicBezTo>
                  <a:pt x="6542529" y="1154567"/>
                  <a:pt x="6569677" y="1093175"/>
                  <a:pt x="6592324" y="1053885"/>
                </a:cubicBezTo>
                <a:cubicBezTo>
                  <a:pt x="6614971" y="1014594"/>
                  <a:pt x="6644165" y="977759"/>
                  <a:pt x="6679909" y="943380"/>
                </a:cubicBezTo>
                <a:close/>
                <a:moveTo>
                  <a:pt x="8282342" y="924144"/>
                </a:moveTo>
                <a:lnTo>
                  <a:pt x="8277431" y="926600"/>
                </a:lnTo>
                <a:cubicBezTo>
                  <a:pt x="8226407" y="954703"/>
                  <a:pt x="8161196" y="978305"/>
                  <a:pt x="8081796" y="997405"/>
                </a:cubicBezTo>
                <a:cubicBezTo>
                  <a:pt x="8104989" y="1019778"/>
                  <a:pt x="8116585" y="1039697"/>
                  <a:pt x="8116585" y="1057159"/>
                </a:cubicBezTo>
                <a:cubicBezTo>
                  <a:pt x="8116585" y="1077896"/>
                  <a:pt x="8103351" y="1109274"/>
                  <a:pt x="8076885" y="1151293"/>
                </a:cubicBezTo>
                <a:lnTo>
                  <a:pt x="7985207" y="1295768"/>
                </a:lnTo>
                <a:lnTo>
                  <a:pt x="7871837" y="1121006"/>
                </a:lnTo>
                <a:lnTo>
                  <a:pt x="7909081" y="1086627"/>
                </a:lnTo>
                <a:lnTo>
                  <a:pt x="7900486" y="1080079"/>
                </a:lnTo>
                <a:lnTo>
                  <a:pt x="7857512" y="1121006"/>
                </a:lnTo>
                <a:lnTo>
                  <a:pt x="7979067" y="1305590"/>
                </a:lnTo>
                <a:lnTo>
                  <a:pt x="7965971" y="1326464"/>
                </a:lnTo>
                <a:lnTo>
                  <a:pt x="7829681" y="1121006"/>
                </a:lnTo>
                <a:lnTo>
                  <a:pt x="7880431" y="1068209"/>
                </a:lnTo>
                <a:lnTo>
                  <a:pt x="7673747" y="1068209"/>
                </a:lnTo>
                <a:lnTo>
                  <a:pt x="7678249" y="1071893"/>
                </a:lnTo>
                <a:cubicBezTo>
                  <a:pt x="7702532" y="1090993"/>
                  <a:pt x="7720882" y="1107500"/>
                  <a:pt x="7733297" y="1121416"/>
                </a:cubicBezTo>
                <a:cubicBezTo>
                  <a:pt x="7745711" y="1135331"/>
                  <a:pt x="7761605" y="1157432"/>
                  <a:pt x="7780977" y="1187719"/>
                </a:cubicBezTo>
                <a:lnTo>
                  <a:pt x="7802259" y="1221689"/>
                </a:lnTo>
                <a:lnTo>
                  <a:pt x="7900486" y="1372712"/>
                </a:lnTo>
                <a:lnTo>
                  <a:pt x="7900486" y="1538879"/>
                </a:lnTo>
                <a:lnTo>
                  <a:pt x="7841550" y="1593312"/>
                </a:lnTo>
                <a:lnTo>
                  <a:pt x="8040868" y="1593312"/>
                </a:lnTo>
                <a:lnTo>
                  <a:pt x="7981523" y="1538879"/>
                </a:lnTo>
                <a:lnTo>
                  <a:pt x="7981523" y="1372712"/>
                </a:lnTo>
                <a:lnTo>
                  <a:pt x="8133774" y="1129192"/>
                </a:lnTo>
                <a:cubicBezTo>
                  <a:pt x="8138958" y="1120734"/>
                  <a:pt x="8147689" y="1106545"/>
                  <a:pt x="8159968" y="1086627"/>
                </a:cubicBezTo>
                <a:cubicBezTo>
                  <a:pt x="8191619" y="1034239"/>
                  <a:pt x="8231864" y="982671"/>
                  <a:pt x="8280705" y="931920"/>
                </a:cubicBezTo>
                <a:lnTo>
                  <a:pt x="8284797" y="927418"/>
                </a:lnTo>
                <a:close/>
                <a:moveTo>
                  <a:pt x="4920017" y="924144"/>
                </a:moveTo>
                <a:lnTo>
                  <a:pt x="4915106" y="926600"/>
                </a:lnTo>
                <a:cubicBezTo>
                  <a:pt x="4864083" y="954703"/>
                  <a:pt x="4798871" y="978305"/>
                  <a:pt x="4719472" y="997405"/>
                </a:cubicBezTo>
                <a:cubicBezTo>
                  <a:pt x="4742664" y="1019778"/>
                  <a:pt x="4754260" y="1039697"/>
                  <a:pt x="4754260" y="1057159"/>
                </a:cubicBezTo>
                <a:cubicBezTo>
                  <a:pt x="4754260" y="1077896"/>
                  <a:pt x="4741027" y="1109274"/>
                  <a:pt x="4714560" y="1151293"/>
                </a:cubicBezTo>
                <a:lnTo>
                  <a:pt x="4622882" y="1295768"/>
                </a:lnTo>
                <a:lnTo>
                  <a:pt x="4509512" y="1121006"/>
                </a:lnTo>
                <a:lnTo>
                  <a:pt x="4546756" y="1086627"/>
                </a:lnTo>
                <a:lnTo>
                  <a:pt x="4538162" y="1080079"/>
                </a:lnTo>
                <a:lnTo>
                  <a:pt x="4495188" y="1121006"/>
                </a:lnTo>
                <a:lnTo>
                  <a:pt x="4616743" y="1305590"/>
                </a:lnTo>
                <a:lnTo>
                  <a:pt x="4603646" y="1326464"/>
                </a:lnTo>
                <a:lnTo>
                  <a:pt x="4467358" y="1121006"/>
                </a:lnTo>
                <a:lnTo>
                  <a:pt x="4518108" y="1068209"/>
                </a:lnTo>
                <a:lnTo>
                  <a:pt x="4311422" y="1068209"/>
                </a:lnTo>
                <a:lnTo>
                  <a:pt x="4315924" y="1071893"/>
                </a:lnTo>
                <a:cubicBezTo>
                  <a:pt x="4340208" y="1090993"/>
                  <a:pt x="4358557" y="1107500"/>
                  <a:pt x="4370972" y="1121416"/>
                </a:cubicBezTo>
                <a:cubicBezTo>
                  <a:pt x="4383386" y="1135331"/>
                  <a:pt x="4399280" y="1157432"/>
                  <a:pt x="4418653" y="1187719"/>
                </a:cubicBezTo>
                <a:lnTo>
                  <a:pt x="4439935" y="1221689"/>
                </a:lnTo>
                <a:lnTo>
                  <a:pt x="4538162" y="1372712"/>
                </a:lnTo>
                <a:lnTo>
                  <a:pt x="4538162" y="1538879"/>
                </a:lnTo>
                <a:lnTo>
                  <a:pt x="4479227" y="1593312"/>
                </a:lnTo>
                <a:lnTo>
                  <a:pt x="4678544" y="1593312"/>
                </a:lnTo>
                <a:lnTo>
                  <a:pt x="4619199" y="1538879"/>
                </a:lnTo>
                <a:lnTo>
                  <a:pt x="4619199" y="1372712"/>
                </a:lnTo>
                <a:lnTo>
                  <a:pt x="4771450" y="1129192"/>
                </a:lnTo>
                <a:cubicBezTo>
                  <a:pt x="4776634" y="1120734"/>
                  <a:pt x="4785365" y="1106545"/>
                  <a:pt x="4797643" y="1086627"/>
                </a:cubicBezTo>
                <a:cubicBezTo>
                  <a:pt x="4829294" y="1034239"/>
                  <a:pt x="4869540" y="982671"/>
                  <a:pt x="4918380" y="931920"/>
                </a:cubicBezTo>
                <a:lnTo>
                  <a:pt x="4922473" y="9274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682968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281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Algerian</vt:lpstr>
      <vt:lpstr>Arial</vt:lpstr>
      <vt:lpstr>Arial Rounded MT Bold</vt:lpstr>
      <vt:lpstr>BankGothic Md BT</vt:lpstr>
      <vt:lpstr>Calibri</vt:lpstr>
      <vt:lpstr>Calibri Light</vt:lpstr>
      <vt:lpstr>Franklin Gothic Heavy</vt:lpstr>
      <vt:lpstr>Google Sans</vt:lpstr>
      <vt:lpstr>Söhne</vt:lpstr>
      <vt:lpstr>Office Theme</vt:lpstr>
      <vt:lpstr>Solar Way (Electro)</vt:lpstr>
      <vt:lpstr>The Current Energy Product Method</vt:lpstr>
      <vt:lpstr>What is Our Solution</vt:lpstr>
      <vt:lpstr>How our system Work</vt:lpstr>
      <vt:lpstr>The Major Problem in current Home Solar System Installation.</vt:lpstr>
      <vt:lpstr>Our Key Features.</vt:lpstr>
      <vt:lpstr>Our Solution will prevent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Way (Electro)</dc:title>
  <dc:creator>Dheeraj</dc:creator>
  <cp:lastModifiedBy>Dheeraj</cp:lastModifiedBy>
  <cp:revision>2</cp:revision>
  <dcterms:created xsi:type="dcterms:W3CDTF">2023-10-08T10:52:59Z</dcterms:created>
  <dcterms:modified xsi:type="dcterms:W3CDTF">2023-10-08T12:17:32Z</dcterms:modified>
</cp:coreProperties>
</file>

<file path=docProps/thumbnail.jpeg>
</file>